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27"/>
  </p:notesMasterIdLst>
  <p:sldIdLst>
    <p:sldId id="367" r:id="rId5"/>
    <p:sldId id="368" r:id="rId6"/>
    <p:sldId id="369" r:id="rId7"/>
    <p:sldId id="370" r:id="rId8"/>
    <p:sldId id="371" r:id="rId9"/>
    <p:sldId id="372" r:id="rId10"/>
    <p:sldId id="373" r:id="rId11"/>
    <p:sldId id="374" r:id="rId12"/>
    <p:sldId id="375" r:id="rId13"/>
    <p:sldId id="376" r:id="rId14"/>
    <p:sldId id="377" r:id="rId15"/>
    <p:sldId id="378" r:id="rId16"/>
    <p:sldId id="379" r:id="rId17"/>
    <p:sldId id="380" r:id="rId18"/>
    <p:sldId id="381" r:id="rId19"/>
    <p:sldId id="382" r:id="rId20"/>
    <p:sldId id="383" r:id="rId21"/>
    <p:sldId id="384" r:id="rId22"/>
    <p:sldId id="385" r:id="rId23"/>
    <p:sldId id="386" r:id="rId24"/>
    <p:sldId id="387" r:id="rId25"/>
    <p:sldId id="388" r:id="rId26"/>
    <p:sldId id="389" r:id="rId27"/>
    <p:sldId id="390" r:id="rId28"/>
    <p:sldId id="391" r:id="rId29"/>
    <p:sldId id="392" r:id="rId30"/>
    <p:sldId id="393" r:id="rId31"/>
    <p:sldId id="394" r:id="rId32"/>
    <p:sldId id="395" r:id="rId33"/>
    <p:sldId id="396" r:id="rId34"/>
    <p:sldId id="397" r:id="rId35"/>
    <p:sldId id="398" r:id="rId36"/>
    <p:sldId id="399" r:id="rId37"/>
    <p:sldId id="400" r:id="rId38"/>
    <p:sldId id="401" r:id="rId39"/>
    <p:sldId id="402" r:id="rId40"/>
    <p:sldId id="403" r:id="rId41"/>
    <p:sldId id="404" r:id="rId42"/>
    <p:sldId id="405" r:id="rId43"/>
    <p:sldId id="406" r:id="rId44"/>
    <p:sldId id="407" r:id="rId45"/>
    <p:sldId id="408" r:id="rId46"/>
    <p:sldId id="409" r:id="rId47"/>
    <p:sldId id="410" r:id="rId48"/>
    <p:sldId id="411" r:id="rId49"/>
    <p:sldId id="412" r:id="rId50"/>
    <p:sldId id="413" r:id="rId51"/>
    <p:sldId id="414" r:id="rId52"/>
    <p:sldId id="415" r:id="rId53"/>
    <p:sldId id="416" r:id="rId54"/>
    <p:sldId id="417" r:id="rId55"/>
    <p:sldId id="418" r:id="rId56"/>
    <p:sldId id="419" r:id="rId57"/>
    <p:sldId id="420" r:id="rId58"/>
    <p:sldId id="421" r:id="rId59"/>
    <p:sldId id="422" r:id="rId60"/>
    <p:sldId id="423" r:id="rId61"/>
    <p:sldId id="424" r:id="rId62"/>
    <p:sldId id="425" r:id="rId63"/>
    <p:sldId id="426" r:id="rId64"/>
    <p:sldId id="427" r:id="rId65"/>
    <p:sldId id="428" r:id="rId66"/>
    <p:sldId id="429" r:id="rId67"/>
    <p:sldId id="430" r:id="rId68"/>
    <p:sldId id="431" r:id="rId69"/>
    <p:sldId id="432" r:id="rId70"/>
    <p:sldId id="433" r:id="rId71"/>
    <p:sldId id="434" r:id="rId72"/>
    <p:sldId id="435" r:id="rId73"/>
    <p:sldId id="436" r:id="rId74"/>
    <p:sldId id="437" r:id="rId75"/>
    <p:sldId id="438" r:id="rId76"/>
    <p:sldId id="439" r:id="rId77"/>
    <p:sldId id="440" r:id="rId78"/>
    <p:sldId id="441" r:id="rId79"/>
    <p:sldId id="442" r:id="rId80"/>
    <p:sldId id="443" r:id="rId81"/>
    <p:sldId id="444" r:id="rId82"/>
    <p:sldId id="445" r:id="rId83"/>
    <p:sldId id="446" r:id="rId84"/>
    <p:sldId id="447" r:id="rId85"/>
    <p:sldId id="448" r:id="rId86"/>
    <p:sldId id="449" r:id="rId87"/>
    <p:sldId id="450" r:id="rId88"/>
    <p:sldId id="451" r:id="rId89"/>
    <p:sldId id="452" r:id="rId90"/>
    <p:sldId id="453" r:id="rId91"/>
    <p:sldId id="454" r:id="rId92"/>
    <p:sldId id="455" r:id="rId93"/>
    <p:sldId id="456" r:id="rId94"/>
    <p:sldId id="457" r:id="rId95"/>
    <p:sldId id="458" r:id="rId96"/>
    <p:sldId id="459" r:id="rId97"/>
    <p:sldId id="460" r:id="rId98"/>
    <p:sldId id="461" r:id="rId99"/>
    <p:sldId id="462" r:id="rId100"/>
    <p:sldId id="463" r:id="rId101"/>
    <p:sldId id="464" r:id="rId102"/>
    <p:sldId id="465" r:id="rId103"/>
    <p:sldId id="466" r:id="rId104"/>
    <p:sldId id="467" r:id="rId105"/>
    <p:sldId id="468" r:id="rId106"/>
    <p:sldId id="469" r:id="rId107"/>
    <p:sldId id="470" r:id="rId108"/>
    <p:sldId id="471" r:id="rId109"/>
    <p:sldId id="472" r:id="rId110"/>
    <p:sldId id="473" r:id="rId111"/>
    <p:sldId id="474" r:id="rId112"/>
    <p:sldId id="475" r:id="rId113"/>
    <p:sldId id="476" r:id="rId114"/>
    <p:sldId id="477" r:id="rId115"/>
    <p:sldId id="478" r:id="rId116"/>
    <p:sldId id="479" r:id="rId117"/>
    <p:sldId id="480" r:id="rId118"/>
    <p:sldId id="481" r:id="rId119"/>
    <p:sldId id="482" r:id="rId120"/>
    <p:sldId id="483" r:id="rId121"/>
    <p:sldId id="484" r:id="rId122"/>
    <p:sldId id="485" r:id="rId123"/>
    <p:sldId id="486" r:id="rId124"/>
    <p:sldId id="487" r:id="rId125"/>
    <p:sldId id="488" r:id="rId1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FDEC3B5-36D7-4972-BE5E-92360412B98E}" v="2" dt="2022-06-03T16:46:51.34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833"/>
    <p:restoredTop sz="93750"/>
  </p:normalViewPr>
  <p:slideViewPr>
    <p:cSldViewPr snapToGrid="0" snapToObjects="1">
      <p:cViewPr varScale="1">
        <p:scale>
          <a:sx n="51" d="100"/>
          <a:sy n="51" d="100"/>
        </p:scale>
        <p:origin x="216" y="12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3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63" Type="http://schemas.openxmlformats.org/officeDocument/2006/relationships/slide" Target="slides/slide59.xml"/><Relationship Id="rId84" Type="http://schemas.openxmlformats.org/officeDocument/2006/relationships/slide" Target="slides/slide80.xml"/><Relationship Id="rId16" Type="http://schemas.openxmlformats.org/officeDocument/2006/relationships/slide" Target="slides/slide12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slide" Target="slides/slide119.xml"/><Relationship Id="rId128" Type="http://schemas.openxmlformats.org/officeDocument/2006/relationships/presProps" Target="presProps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18" Type="http://schemas.openxmlformats.org/officeDocument/2006/relationships/slide" Target="slides/slide114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08" Type="http://schemas.openxmlformats.org/officeDocument/2006/relationships/slide" Target="slides/slide104.xml"/><Relationship Id="rId124" Type="http://schemas.openxmlformats.org/officeDocument/2006/relationships/slide" Target="slides/slide120.xml"/><Relationship Id="rId129" Type="http://schemas.openxmlformats.org/officeDocument/2006/relationships/viewProps" Target="viewProps.xml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119" Type="http://schemas.openxmlformats.org/officeDocument/2006/relationships/slide" Target="slides/slide115.xml"/><Relationship Id="rId44" Type="http://schemas.openxmlformats.org/officeDocument/2006/relationships/slide" Target="slides/slide40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130" Type="http://schemas.openxmlformats.org/officeDocument/2006/relationships/theme" Target="theme/theme1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120" Type="http://schemas.openxmlformats.org/officeDocument/2006/relationships/slide" Target="slides/slide116.xml"/><Relationship Id="rId125" Type="http://schemas.openxmlformats.org/officeDocument/2006/relationships/slide" Target="slides/slide121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slide" Target="slides/slide111.xml"/><Relationship Id="rId131" Type="http://schemas.openxmlformats.org/officeDocument/2006/relationships/tableStyles" Target="tableStyles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126" Type="http://schemas.openxmlformats.org/officeDocument/2006/relationships/slide" Target="slides/slide122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slide" Target="slides/slide11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32" Type="http://schemas.microsoft.com/office/2016/11/relationships/changesInfo" Target="changesInfos/changesInfo1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27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slide" Target="slides/slide118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47" Type="http://schemas.openxmlformats.org/officeDocument/2006/relationships/slide" Target="slides/slide43.xml"/><Relationship Id="rId68" Type="http://schemas.openxmlformats.org/officeDocument/2006/relationships/slide" Target="slides/slide64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33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Андрій Бурцьо" userId="S::andrii.burtso@lnu.edu.ua::42f0805c-761c-4fc3-a43f-4f385551d94a" providerId="AD" clId="Web-{1FDEC3B5-36D7-4972-BE5E-92360412B98E}"/>
    <pc:docChg chg="modSld">
      <pc:chgData name="Андрій Бурцьо" userId="S::andrii.burtso@lnu.edu.ua::42f0805c-761c-4fc3-a43f-4f385551d94a" providerId="AD" clId="Web-{1FDEC3B5-36D7-4972-BE5E-92360412B98E}" dt="2022-06-03T16:46:51.346" v="1" actId="1076"/>
      <pc:docMkLst>
        <pc:docMk/>
      </pc:docMkLst>
      <pc:sldChg chg="modSp">
        <pc:chgData name="Андрій Бурцьо" userId="S::andrii.burtso@lnu.edu.ua::42f0805c-761c-4fc3-a43f-4f385551d94a" providerId="AD" clId="Web-{1FDEC3B5-36D7-4972-BE5E-92360412B98E}" dt="2022-06-03T16:24:40.074" v="0" actId="1076"/>
        <pc:sldMkLst>
          <pc:docMk/>
          <pc:sldMk cId="616492318" sldId="390"/>
        </pc:sldMkLst>
        <pc:picChg chg="mod">
          <ac:chgData name="Андрій Бурцьо" userId="S::andrii.burtso@lnu.edu.ua::42f0805c-761c-4fc3-a43f-4f385551d94a" providerId="AD" clId="Web-{1FDEC3B5-36D7-4972-BE5E-92360412B98E}" dt="2022-06-03T16:24:40.074" v="0" actId="1076"/>
          <ac:picMkLst>
            <pc:docMk/>
            <pc:sldMk cId="616492318" sldId="390"/>
            <ac:picMk id="4" creationId="{0FF31429-95A4-CB40-9683-3393FFCAB820}"/>
          </ac:picMkLst>
        </pc:picChg>
      </pc:sldChg>
      <pc:sldChg chg="modSp">
        <pc:chgData name="Андрій Бурцьо" userId="S::andrii.burtso@lnu.edu.ua::42f0805c-761c-4fc3-a43f-4f385551d94a" providerId="AD" clId="Web-{1FDEC3B5-36D7-4972-BE5E-92360412B98E}" dt="2022-06-03T16:46:51.346" v="1" actId="1076"/>
        <pc:sldMkLst>
          <pc:docMk/>
          <pc:sldMk cId="18738045" sldId="398"/>
        </pc:sldMkLst>
        <pc:picChg chg="mod">
          <ac:chgData name="Андрій Бурцьо" userId="S::andrii.burtso@lnu.edu.ua::42f0805c-761c-4fc3-a43f-4f385551d94a" providerId="AD" clId="Web-{1FDEC3B5-36D7-4972-BE5E-92360412B98E}" dt="2022-06-03T16:46:51.346" v="1" actId="1076"/>
          <ac:picMkLst>
            <pc:docMk/>
            <pc:sldMk cId="18738045" sldId="398"/>
            <ac:picMk id="4" creationId="{BE0B5915-73F1-5D4C-9897-71F1E6D493AE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EF4B77-CF1B-1F4D-9309-9112ACF7931F}" type="datetimeFigureOut">
              <a:rPr lang="en-US" smtClean="0"/>
              <a:t>6/3/2022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FA9119-B8AA-DC40-8ACC-B3F8D8839B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2697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59929B-43A4-D342-945F-921A86C127D4}" type="datetime1">
              <a:rPr lang="uk-UA" smtClean="0"/>
              <a:t>03.06.2022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20BA8-6E12-4F40-91CE-24B4D21E19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588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821C87-42B7-A94C-A107-433DBDA6B2C1}" type="datetime1">
              <a:rPr lang="uk-UA" smtClean="0"/>
              <a:t>03.06.2022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20BA8-6E12-4F40-91CE-24B4D21E19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3444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F68B8-AAA2-044A-A43B-B19B8D1E2C81}" type="datetime1">
              <a:rPr lang="uk-UA" smtClean="0"/>
              <a:t>03.06.2022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20BA8-6E12-4F40-91CE-24B4D21E19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6236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38E17-5AB4-6942-8D01-134F49570A68}" type="datetime1">
              <a:rPr lang="uk-UA" smtClean="0"/>
              <a:t>03.06.2022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20BA8-6E12-4F40-91CE-24B4D21E19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3773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06CF44-0BC3-8B4A-95C3-0A7AE23EB87A}" type="datetime1">
              <a:rPr lang="uk-UA" smtClean="0"/>
              <a:t>03.06.2022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20BA8-6E12-4F40-91CE-24B4D21E19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0576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493CB-3145-7C48-B121-00AADD3BBCD5}" type="datetime1">
              <a:rPr lang="uk-UA" smtClean="0"/>
              <a:t>03.06.2022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20BA8-6E12-4F40-91CE-24B4D21E19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3743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5E739A-A98B-2144-952E-27A7EE55E13B}" type="datetime1">
              <a:rPr lang="uk-UA" smtClean="0"/>
              <a:t>03.06.2022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20BA8-6E12-4F40-91CE-24B4D21E19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7422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F12D8E-7167-434B-9B82-C9692FFDFB29}" type="datetime1">
              <a:rPr lang="uk-UA" smtClean="0"/>
              <a:t>03.06.2022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20BA8-6E12-4F40-91CE-24B4D21E19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1146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CB0E9-05BA-4D4A-B8DC-0CD90CE91732}" type="datetime1">
              <a:rPr lang="uk-UA" smtClean="0"/>
              <a:t>03.06.2022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20BA8-6E12-4F40-91CE-24B4D21E19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210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09A5E2-11FA-1B44-B4B0-0EA678ECED5E}" type="datetime1">
              <a:rPr lang="uk-UA" smtClean="0"/>
              <a:t>03.06.2022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20BA8-6E12-4F40-91CE-24B4D21E19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7469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5E9F4E-D0AA-4342-99FD-95128A121DE2}" type="datetime1">
              <a:rPr lang="uk-UA" smtClean="0"/>
              <a:t>03.06.2022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20BA8-6E12-4F40-91CE-24B4D21E19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1884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EEA964-7FA6-9F49-84B2-7CFB7E66CB47}" type="datetime1">
              <a:rPr lang="uk-UA" smtClean="0"/>
              <a:t>03.06.2022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D20BA8-6E12-4F40-91CE-24B4D21E19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732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D9D2F2D-E714-4C4E-8A11-A4085E15EE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20BA8-6E12-4F40-91CE-24B4D21E190D}" type="slidenum">
              <a:rPr lang="en-US" smtClean="0"/>
              <a:t>1</a:t>
            </a:fld>
            <a:endParaRPr lang="en-US"/>
          </a:p>
        </p:txBody>
      </p:sp>
      <p:pic>
        <p:nvPicPr>
          <p:cNvPr id="5" name="Picture 4" descr="Text&#10;&#10;Description automatically generated with medium confidence">
            <a:extLst>
              <a:ext uri="{FF2B5EF4-FFF2-40B4-BE49-F238E27FC236}">
                <a16:creationId xmlns:a16="http://schemas.microsoft.com/office/drawing/2014/main" id="{8AC0678F-5EAE-DF4D-93A7-A87CBF3B3E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8035" y="0"/>
            <a:ext cx="92959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8580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45FDA1-D373-5249-806D-0B0C88DFE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20BA8-6E12-4F40-91CE-24B4D21E190D}" type="slidenum">
              <a:rPr lang="en-US" smtClean="0"/>
              <a:t>10</a:t>
            </a:fld>
            <a:endParaRPr lang="en-US"/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0A34E8B2-A041-5F4B-8078-B4CAAF78B9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450" y="317500"/>
            <a:ext cx="10579100" cy="622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87227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61BBEC1-5F43-4B46-AFBF-06B129805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20BA8-6E12-4F40-91CE-24B4D21E190D}" type="slidenum">
              <a:rPr lang="en-US" smtClean="0"/>
              <a:t>100</a:t>
            </a:fld>
            <a:endParaRPr lang="en-US"/>
          </a:p>
        </p:txBody>
      </p:sp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5E27933B-2352-5A49-9BA3-D00B4D1DB0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1076" y="0"/>
            <a:ext cx="81298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9760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45AF22-7F48-F14A-ADB1-755CEA3C9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20BA8-6E12-4F40-91CE-24B4D21E190D}" type="slidenum">
              <a:rPr lang="en-US" smtClean="0"/>
              <a:t>101</a:t>
            </a:fld>
            <a:endParaRPr lang="en-US"/>
          </a:p>
        </p:txBody>
      </p:sp>
      <p:pic>
        <p:nvPicPr>
          <p:cNvPr id="4" name="Picture 3" descr="Text, letter&#10;&#10;Description automatically generated">
            <a:extLst>
              <a:ext uri="{FF2B5EF4-FFF2-40B4-BE49-F238E27FC236}">
                <a16:creationId xmlns:a16="http://schemas.microsoft.com/office/drawing/2014/main" id="{0C09BA35-4652-9746-9781-A570D3F878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4700" y="1143000"/>
            <a:ext cx="81026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67258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D0C73965-52C9-284E-9626-328111460A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6535" y="643466"/>
            <a:ext cx="8738929" cy="557106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676AAEB-F0D1-9146-A5B8-0608B696E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BAD20BA8-6E12-4F40-91CE-24B4D21E190D}" type="slidenum">
              <a:rPr lang="en-US" smtClean="0"/>
              <a:pPr>
                <a:spcAft>
                  <a:spcPts val="600"/>
                </a:spcAft>
              </a:pPr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64980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EF1893-3161-E440-A3D9-A279CF3AA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20BA8-6E12-4F40-91CE-24B4D21E190D}" type="slidenum">
              <a:rPr lang="en-US" smtClean="0"/>
              <a:t>103</a:t>
            </a:fld>
            <a:endParaRPr lang="en-US"/>
          </a:p>
        </p:txBody>
      </p:sp>
      <p:pic>
        <p:nvPicPr>
          <p:cNvPr id="4" name="Picture 3" descr="Text, letter&#10;&#10;Description automatically generated">
            <a:extLst>
              <a:ext uri="{FF2B5EF4-FFF2-40B4-BE49-F238E27FC236}">
                <a16:creationId xmlns:a16="http://schemas.microsoft.com/office/drawing/2014/main" id="{348A7981-2865-A34C-BBBF-B794F03D0E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3750" y="247650"/>
            <a:ext cx="8064500" cy="636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4263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9AC0FD8-4440-EC44-9B5E-0A22DC384A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20BA8-6E12-4F40-91CE-24B4D21E190D}" type="slidenum">
              <a:rPr lang="en-US" smtClean="0"/>
              <a:t>104</a:t>
            </a:fld>
            <a:endParaRPr lang="en-US"/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EE75BA66-8836-334B-B70C-E3611B7031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8500" y="431800"/>
            <a:ext cx="8255000" cy="599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627704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1222CCD-E4F3-E74E-9941-72F9C63FD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20BA8-6E12-4F40-91CE-24B4D21E190D}" type="slidenum">
              <a:rPr lang="en-US" smtClean="0"/>
              <a:t>105</a:t>
            </a:fld>
            <a:endParaRPr lang="en-US"/>
          </a:p>
        </p:txBody>
      </p:sp>
      <p:pic>
        <p:nvPicPr>
          <p:cNvPr id="4" name="Picture 3" descr="Text, letter&#10;&#10;Description automatically generated">
            <a:extLst>
              <a:ext uri="{FF2B5EF4-FFF2-40B4-BE49-F238E27FC236}">
                <a16:creationId xmlns:a16="http://schemas.microsoft.com/office/drawing/2014/main" id="{62615A83-FA35-5E4A-AFF3-E291AFA6ED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2300" y="609600"/>
            <a:ext cx="8407400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62569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BABB1B3-4B2D-8740-9D9C-6EA3AB126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20BA8-6E12-4F40-91CE-24B4D21E190D}" type="slidenum">
              <a:rPr lang="en-US" smtClean="0"/>
              <a:t>106</a:t>
            </a:fld>
            <a:endParaRPr lang="en-US"/>
          </a:p>
        </p:txBody>
      </p:sp>
      <p:pic>
        <p:nvPicPr>
          <p:cNvPr id="4" name="Picture 3" descr="A picture containing text, newspaper, screenshot&#10;&#10;Description automatically generated">
            <a:extLst>
              <a:ext uri="{FF2B5EF4-FFF2-40B4-BE49-F238E27FC236}">
                <a16:creationId xmlns:a16="http://schemas.microsoft.com/office/drawing/2014/main" id="{7E4BC998-88D6-3D49-BBAD-4D5F15C341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1850" y="685800"/>
            <a:ext cx="79883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460915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9E6B41C-2FAD-B543-920E-5838B80560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20BA8-6E12-4F40-91CE-24B4D21E190D}" type="slidenum">
              <a:rPr lang="en-US" smtClean="0"/>
              <a:t>107</a:t>
            </a:fld>
            <a:endParaRPr lang="en-US"/>
          </a:p>
        </p:txBody>
      </p:sp>
      <p:pic>
        <p:nvPicPr>
          <p:cNvPr id="4" name="Picture 3" descr="Text, letter&#10;&#10;Description automatically generated">
            <a:extLst>
              <a:ext uri="{FF2B5EF4-FFF2-40B4-BE49-F238E27FC236}">
                <a16:creationId xmlns:a16="http://schemas.microsoft.com/office/drawing/2014/main" id="{5A57892C-A162-5A4B-8012-D88A932C8E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7550" y="565150"/>
            <a:ext cx="8216900" cy="572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399013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A5ECFF-9033-954C-A037-46B89A932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20BA8-6E12-4F40-91CE-24B4D21E190D}" type="slidenum">
              <a:rPr lang="en-US" smtClean="0"/>
              <a:t>108</a:t>
            </a:fld>
            <a:endParaRPr lang="en-US"/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4CA67EE9-7E01-8A4F-A039-B2F6D48DF8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3750" y="730250"/>
            <a:ext cx="8064500" cy="539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94219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374543F-56DD-2A43-9372-6691C8991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20BA8-6E12-4F40-91CE-24B4D21E190D}" type="slidenum">
              <a:rPr lang="en-US" smtClean="0"/>
              <a:t>109</a:t>
            </a:fld>
            <a:endParaRPr lang="en-US"/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C554B6B5-FDB8-4D4C-B988-36AE652850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0100" y="381000"/>
            <a:ext cx="80518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5830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B241193-2AFE-5D47-B338-2B0DBF99B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20BA8-6E12-4F40-91CE-24B4D21E190D}" type="slidenum">
              <a:rPr lang="en-US" smtClean="0"/>
              <a:t>11</a:t>
            </a:fld>
            <a:endParaRPr lang="en-US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ABAF5C79-F0C0-F142-964D-25D8F1CB9B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022" y="0"/>
            <a:ext cx="103559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65027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CA89D85-E6FC-BA46-A59D-4522C9D7A2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20BA8-6E12-4F40-91CE-24B4D21E190D}" type="slidenum">
              <a:rPr lang="en-US" smtClean="0"/>
              <a:t>110</a:t>
            </a:fld>
            <a:endParaRPr lang="en-US"/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66D16E40-83C5-8D4D-B747-E0C229BA37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5350" y="603250"/>
            <a:ext cx="7861300" cy="565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64621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EF24A3-EA8D-3C4D-8F5F-8B1E6BDACB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20BA8-6E12-4F40-91CE-24B4D21E190D}" type="slidenum">
              <a:rPr lang="en-US" smtClean="0"/>
              <a:t>111</a:t>
            </a:fld>
            <a:endParaRPr lang="en-US"/>
          </a:p>
        </p:txBody>
      </p:sp>
      <p:pic>
        <p:nvPicPr>
          <p:cNvPr id="4" name="Picture 3" descr="A close-up of a document&#10;&#10;Description automatically generated with low confidence">
            <a:extLst>
              <a:ext uri="{FF2B5EF4-FFF2-40B4-BE49-F238E27FC236}">
                <a16:creationId xmlns:a16="http://schemas.microsoft.com/office/drawing/2014/main" id="{9D47554B-1C99-894B-B6AF-CB728464C0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1850" y="127000"/>
            <a:ext cx="7988300" cy="6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705374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9F1898D-E4C2-F64C-BCDE-03A222E195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20BA8-6E12-4F40-91CE-24B4D21E190D}" type="slidenum">
              <a:rPr lang="en-US" smtClean="0"/>
              <a:t>112</a:t>
            </a:fld>
            <a:endParaRPr lang="en-US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BF94C755-6850-BE4E-BA83-651D7C39EB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6450" y="673100"/>
            <a:ext cx="8039100" cy="55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88832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5EAF864-ADB7-544B-903A-3A408016E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20BA8-6E12-4F40-91CE-24B4D21E190D}" type="slidenum">
              <a:rPr lang="en-US" smtClean="0"/>
              <a:t>113</a:t>
            </a:fld>
            <a:endParaRPr lang="en-US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E1A3515A-DBED-E548-B4FD-07A86A6CEE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444500"/>
            <a:ext cx="8229600" cy="596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758192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C27C42-681B-A443-85B4-E0D59409A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20BA8-6E12-4F40-91CE-24B4D21E190D}" type="slidenum">
              <a:rPr lang="en-US" smtClean="0"/>
              <a:t>114</a:t>
            </a:fld>
            <a:endParaRPr lang="en-US"/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32FF7E6C-D30A-754E-8B36-A0DB0608C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3750" y="635000"/>
            <a:ext cx="8064500" cy="55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502176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B74E700-567D-F84F-8A23-6222A25ED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20BA8-6E12-4F40-91CE-24B4D21E190D}" type="slidenum">
              <a:rPr lang="en-US" smtClean="0"/>
              <a:t>115</a:t>
            </a:fld>
            <a:endParaRPr lang="en-US"/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EEA5855E-1CF5-3842-8DBC-FB3A801AD4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0100" y="603250"/>
            <a:ext cx="8051800" cy="565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911324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71030A-9E17-9C4E-AE8B-2170633330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20BA8-6E12-4F40-91CE-24B4D21E190D}" type="slidenum">
              <a:rPr lang="en-US" smtClean="0"/>
              <a:t>116</a:t>
            </a:fld>
            <a:endParaRPr lang="en-US"/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6C0B9540-6700-1C42-83E4-27A57FFD22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8546" y="0"/>
            <a:ext cx="76949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585615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197A539-22C3-2A46-8586-1A371FB31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20BA8-6E12-4F40-91CE-24B4D21E190D}" type="slidenum">
              <a:rPr lang="en-US" smtClean="0"/>
              <a:t>117</a:t>
            </a:fld>
            <a:endParaRPr lang="en-US"/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2F705F76-C1AE-6B4E-8B0D-3F31800151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050" y="1619250"/>
            <a:ext cx="8089900" cy="361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77359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CDE902C-4881-BB44-AD67-8AD092212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20BA8-6E12-4F40-91CE-24B4D21E190D}" type="slidenum">
              <a:rPr lang="en-US" smtClean="0"/>
              <a:t>118</a:t>
            </a:fld>
            <a:endParaRPr lang="en-US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D9AD1445-57B5-0D4B-B5D3-F5FDD3359A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6450" y="406400"/>
            <a:ext cx="8039100" cy="604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158394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35C507-E424-1D4E-9635-C7DDEC1561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20BA8-6E12-4F40-91CE-24B4D21E190D}" type="slidenum">
              <a:rPr lang="en-US" smtClean="0"/>
              <a:t>119</a:t>
            </a:fld>
            <a:endParaRPr lang="en-US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56FDDD20-6B5E-AC43-9315-719691B119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6750" y="673100"/>
            <a:ext cx="8318500" cy="55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3755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1F1D5B7-DDA4-B744-80DD-1B78222278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20BA8-6E12-4F40-91CE-24B4D21E190D}" type="slidenum">
              <a:rPr lang="en-US" smtClean="0"/>
              <a:t>12</a:t>
            </a:fld>
            <a:endParaRPr lang="en-US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1630B787-2083-9845-9009-31EC5B9BB3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215" y="0"/>
            <a:ext cx="100935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199434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171898D-B64C-A748-B12E-AA944EAF4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20BA8-6E12-4F40-91CE-24B4D21E190D}" type="slidenum">
              <a:rPr lang="en-US" smtClean="0"/>
              <a:t>120</a:t>
            </a:fld>
            <a:endParaRPr lang="en-US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B9233202-FF19-E547-BAAD-DBC4B0821D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9450" y="901700"/>
            <a:ext cx="8293100" cy="505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301006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2924FF2-A990-3040-9E4B-67E03DFF2E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20BA8-6E12-4F40-91CE-24B4D21E190D}" type="slidenum">
              <a:rPr lang="en-US" smtClean="0"/>
              <a:t>121</a:t>
            </a:fld>
            <a:endParaRPr lang="en-US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A44EDAD8-E841-D046-A55C-481A7125AF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6750" y="241300"/>
            <a:ext cx="8318500" cy="637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546899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2882908-5DDD-4A40-83A6-AA48734D6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20BA8-6E12-4F40-91CE-24B4D21E190D}" type="slidenum">
              <a:rPr lang="en-US" smtClean="0"/>
              <a:t>122</a:t>
            </a:fld>
            <a:endParaRPr lang="en-US"/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DF6CA1E0-8A97-984D-B024-8B08DB034F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8500" y="596900"/>
            <a:ext cx="8255000" cy="566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7377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06D0DA8-1792-6942-B203-8EFD89A47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20BA8-6E12-4F40-91CE-24B4D21E190D}" type="slidenum">
              <a:rPr lang="en-US" smtClean="0"/>
              <a:t>13</a:t>
            </a:fld>
            <a:endParaRPr lang="en-US"/>
          </a:p>
        </p:txBody>
      </p:sp>
      <p:pic>
        <p:nvPicPr>
          <p:cNvPr id="4" name="Picture 3" descr="A close-up of a document&#10;&#10;Description automatically generated with low confidence">
            <a:extLst>
              <a:ext uri="{FF2B5EF4-FFF2-40B4-BE49-F238E27FC236}">
                <a16:creationId xmlns:a16="http://schemas.microsoft.com/office/drawing/2014/main" id="{2BD3A03E-222B-0840-8F19-95E9B3FA6C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428" y="0"/>
            <a:ext cx="96771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2671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C8E655C-F83B-FB48-9C7D-A2B05DA6C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20BA8-6E12-4F40-91CE-24B4D21E190D}" type="slidenum">
              <a:rPr lang="en-US" smtClean="0"/>
              <a:t>14</a:t>
            </a:fld>
            <a:endParaRPr lang="en-US"/>
          </a:p>
        </p:txBody>
      </p:sp>
      <p:pic>
        <p:nvPicPr>
          <p:cNvPr id="4" name="Picture 3" descr="A picture containing diagram&#10;&#10;Description automatically generated">
            <a:extLst>
              <a:ext uri="{FF2B5EF4-FFF2-40B4-BE49-F238E27FC236}">
                <a16:creationId xmlns:a16="http://schemas.microsoft.com/office/drawing/2014/main" id="{4245C906-8D79-9049-A50E-656CFAC01C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082" y="0"/>
            <a:ext cx="101558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6255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1E37099-412C-6A4B-8E50-88B9862BB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20BA8-6E12-4F40-91CE-24B4D21E190D}" type="slidenum">
              <a:rPr lang="en-US" smtClean="0"/>
              <a:t>15</a:t>
            </a:fld>
            <a:endParaRPr lang="en-US"/>
          </a:p>
        </p:txBody>
      </p:sp>
      <p:pic>
        <p:nvPicPr>
          <p:cNvPr id="4" name="Picture 3" descr="A close-up of a document&#10;&#10;Description automatically generated with medium confidence">
            <a:extLst>
              <a:ext uri="{FF2B5EF4-FFF2-40B4-BE49-F238E27FC236}">
                <a16:creationId xmlns:a16="http://schemas.microsoft.com/office/drawing/2014/main" id="{243FDC9A-7E61-0449-87D0-84F973E19F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451" y="0"/>
            <a:ext cx="101590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310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0760F99-4915-3846-B140-89BA01F46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20BA8-6E12-4F40-91CE-24B4D21E190D}" type="slidenum">
              <a:rPr lang="en-US" smtClean="0"/>
              <a:t>16</a:t>
            </a:fld>
            <a:endParaRPr lang="en-US"/>
          </a:p>
        </p:txBody>
      </p:sp>
      <p:pic>
        <p:nvPicPr>
          <p:cNvPr id="4" name="Picture 3" descr="A picture containing text, newspaper&#10;&#10;Description automatically generated">
            <a:extLst>
              <a:ext uri="{FF2B5EF4-FFF2-40B4-BE49-F238E27FC236}">
                <a16:creationId xmlns:a16="http://schemas.microsoft.com/office/drawing/2014/main" id="{82B73714-F210-FE4C-816B-0AD9DE4D6F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2376" y="0"/>
            <a:ext cx="91072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2907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A0F2CB2-D575-6241-89E4-C46B93DACA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20BA8-6E12-4F40-91CE-24B4D21E190D}" type="slidenum">
              <a:rPr lang="en-US" smtClean="0"/>
              <a:t>17</a:t>
            </a:fld>
            <a:endParaRPr lang="en-US"/>
          </a:p>
        </p:txBody>
      </p:sp>
      <p:pic>
        <p:nvPicPr>
          <p:cNvPr id="4" name="Picture 3" descr="Text, letter&#10;&#10;Description automatically generated">
            <a:extLst>
              <a:ext uri="{FF2B5EF4-FFF2-40B4-BE49-F238E27FC236}">
                <a16:creationId xmlns:a16="http://schemas.microsoft.com/office/drawing/2014/main" id="{E7071093-9B27-BE4D-880A-B90F6333AD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8786" y="0"/>
            <a:ext cx="92344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6048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93CB08B-BF26-F341-9002-A57DA4F4B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20BA8-6E12-4F40-91CE-24B4D21E190D}" type="slidenum">
              <a:rPr lang="en-US" smtClean="0"/>
              <a:t>18</a:t>
            </a:fld>
            <a:endParaRPr lang="en-US"/>
          </a:p>
        </p:txBody>
      </p:sp>
      <p:pic>
        <p:nvPicPr>
          <p:cNvPr id="4" name="Picture 3" descr="A picture containing text, newspaper, screenshot, document&#10;&#10;Description automatically generated">
            <a:extLst>
              <a:ext uri="{FF2B5EF4-FFF2-40B4-BE49-F238E27FC236}">
                <a16:creationId xmlns:a16="http://schemas.microsoft.com/office/drawing/2014/main" id="{14C03C98-F9B5-AF4C-A105-D07788C2A5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846" y="0"/>
            <a:ext cx="100503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4366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8D269AB-5A22-664C-89B3-C8C659F9F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20BA8-6E12-4F40-91CE-24B4D21E190D}" type="slidenum">
              <a:rPr lang="en-US" smtClean="0"/>
              <a:t>19</a:t>
            </a:fld>
            <a:endParaRPr lang="en-US"/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F9FB7FC0-5B17-324B-8B21-7F44C9367B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500" y="0"/>
            <a:ext cx="9525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4020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A87E25-3D57-4A4B-B0F0-B40DE28A53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20BA8-6E12-4F40-91CE-24B4D21E190D}" type="slidenum">
              <a:rPr lang="en-US" smtClean="0"/>
              <a:t>2</a:t>
            </a:fld>
            <a:endParaRPr lang="en-US"/>
          </a:p>
        </p:txBody>
      </p:sp>
      <p:pic>
        <p:nvPicPr>
          <p:cNvPr id="4" name="Picture 3" descr="A close-up of a document&#10;&#10;Description automatically generated with low confidence">
            <a:extLst>
              <a:ext uri="{FF2B5EF4-FFF2-40B4-BE49-F238E27FC236}">
                <a16:creationId xmlns:a16="http://schemas.microsoft.com/office/drawing/2014/main" id="{7EF35194-40CF-974F-86DD-94CA28A8EE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150" y="107950"/>
            <a:ext cx="10553700" cy="664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5839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D1B1667-638A-2E4B-8EC3-A56870A8C6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20BA8-6E12-4F40-91CE-24B4D21E190D}" type="slidenum">
              <a:rPr lang="en-US" smtClean="0"/>
              <a:t>20</a:t>
            </a:fld>
            <a:endParaRPr lang="en-US"/>
          </a:p>
        </p:txBody>
      </p:sp>
      <p:pic>
        <p:nvPicPr>
          <p:cNvPr id="4" name="Picture 3" descr="A close-up of a document&#10;&#10;Description automatically generated with low confidence">
            <a:extLst>
              <a:ext uri="{FF2B5EF4-FFF2-40B4-BE49-F238E27FC236}">
                <a16:creationId xmlns:a16="http://schemas.microsoft.com/office/drawing/2014/main" id="{EAF08454-19D1-004C-A1CE-D6B79691F7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4837" y="0"/>
            <a:ext cx="100223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4904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C42C5A2-9E81-A346-9D17-6BDAE3FAC9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20BA8-6E12-4F40-91CE-24B4D21E190D}" type="slidenum">
              <a:rPr lang="en-US" smtClean="0"/>
              <a:t>21</a:t>
            </a:fld>
            <a:endParaRPr lang="en-US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AFCB2989-F4DD-B843-9F4D-2D7C430013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8244" y="0"/>
            <a:ext cx="92555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1292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A852E17-660D-2B4E-9256-007859485E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20BA8-6E12-4F40-91CE-24B4D21E190D}" type="slidenum">
              <a:rPr lang="en-US" smtClean="0"/>
              <a:t>22</a:t>
            </a:fld>
            <a:endParaRPr lang="en-US"/>
          </a:p>
        </p:txBody>
      </p:sp>
      <p:pic>
        <p:nvPicPr>
          <p:cNvPr id="4" name="Picture 3" descr="Text, table&#10;&#10;Description automatically generated with medium confidence">
            <a:extLst>
              <a:ext uri="{FF2B5EF4-FFF2-40B4-BE49-F238E27FC236}">
                <a16:creationId xmlns:a16="http://schemas.microsoft.com/office/drawing/2014/main" id="{C2FD8D94-5A80-C34C-9B37-19E73FBD0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8096" y="0"/>
            <a:ext cx="973580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8504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C0ACA1C-80F3-844F-BFB0-BF0F20530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20BA8-6E12-4F40-91CE-24B4D21E190D}" type="slidenum">
              <a:rPr lang="en-US" smtClean="0"/>
              <a:t>23</a:t>
            </a:fld>
            <a:endParaRPr lang="en-US"/>
          </a:p>
        </p:txBody>
      </p:sp>
      <p:pic>
        <p:nvPicPr>
          <p:cNvPr id="4" name="Picture 3" descr="A close-up of a document&#10;&#10;Description automatically generated with low confidence">
            <a:extLst>
              <a:ext uri="{FF2B5EF4-FFF2-40B4-BE49-F238E27FC236}">
                <a16:creationId xmlns:a16="http://schemas.microsoft.com/office/drawing/2014/main" id="{14F0CCD7-4811-4B45-A309-AB92CDE90C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9031" y="0"/>
            <a:ext cx="94939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8316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4BD5D1D-22D1-0C4A-9712-53AD91C3C3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20BA8-6E12-4F40-91CE-24B4D21E190D}" type="slidenum">
              <a:rPr lang="en-US" smtClean="0"/>
              <a:t>24</a:t>
            </a:fld>
            <a:endParaRPr lang="en-US"/>
          </a:p>
        </p:txBody>
      </p:sp>
      <p:pic>
        <p:nvPicPr>
          <p:cNvPr id="4" name="Picture 3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0FF31429-95A4-CB40-9683-3393FFCAB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9582" y="16387"/>
            <a:ext cx="93528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4923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1B6FAFD-B029-4D46-AD34-8D82F01728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20BA8-6E12-4F40-91CE-24B4D21E190D}" type="slidenum">
              <a:rPr lang="en-US" smtClean="0"/>
              <a:t>25</a:t>
            </a:fld>
            <a:endParaRPr lang="en-US"/>
          </a:p>
        </p:txBody>
      </p:sp>
      <p:pic>
        <p:nvPicPr>
          <p:cNvPr id="4" name="Picture 3" descr="A close-up of a document&#10;&#10;Description automatically generated with medium confidence">
            <a:extLst>
              <a:ext uri="{FF2B5EF4-FFF2-40B4-BE49-F238E27FC236}">
                <a16:creationId xmlns:a16="http://schemas.microsoft.com/office/drawing/2014/main" id="{C6821A9B-4545-D149-BEB3-0D4CE4F054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6427" y="0"/>
            <a:ext cx="879914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3315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5DBBF50-E656-F74F-B3FE-B419077F7F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20BA8-6E12-4F40-91CE-24B4D21E190D}" type="slidenum">
              <a:rPr lang="en-US" smtClean="0"/>
              <a:t>26</a:t>
            </a:fld>
            <a:endParaRPr lang="en-US"/>
          </a:p>
        </p:txBody>
      </p:sp>
      <p:pic>
        <p:nvPicPr>
          <p:cNvPr id="4" name="Picture 3" descr="A close-up of a document&#10;&#10;Description automatically generated with low confidence">
            <a:extLst>
              <a:ext uri="{FF2B5EF4-FFF2-40B4-BE49-F238E27FC236}">
                <a16:creationId xmlns:a16="http://schemas.microsoft.com/office/drawing/2014/main" id="{45AB4471-FBA8-164B-98A4-1FF4D0AA9A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150" y="63500"/>
            <a:ext cx="105537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2288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3B1EC9E-7ED5-064D-806C-13DA307EF4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20BA8-6E12-4F40-91CE-24B4D21E190D}" type="slidenum">
              <a:rPr lang="en-US" smtClean="0"/>
              <a:t>27</a:t>
            </a:fld>
            <a:endParaRPr lang="en-US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F26248B9-746A-C548-9231-7CEAD1C784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750" y="0"/>
            <a:ext cx="8572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0318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E9CE5B5-73F8-7C43-A679-F6E4356FB8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20BA8-6E12-4F40-91CE-24B4D21E190D}" type="slidenum">
              <a:rPr lang="en-US" smtClean="0"/>
              <a:t>28</a:t>
            </a:fld>
            <a:endParaRPr lang="en-US"/>
          </a:p>
        </p:txBody>
      </p:sp>
      <p:pic>
        <p:nvPicPr>
          <p:cNvPr id="4" name="Picture 3" descr="Text, letter&#10;&#10;Description automatically generated">
            <a:extLst>
              <a:ext uri="{FF2B5EF4-FFF2-40B4-BE49-F238E27FC236}">
                <a16:creationId xmlns:a16="http://schemas.microsoft.com/office/drawing/2014/main" id="{B6E2E640-B5A2-8D42-9FF7-C6F4F6AEBD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918" y="0"/>
            <a:ext cx="104961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9778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09AB628-ED84-FA43-A0C0-81F4550C6E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20BA8-6E12-4F40-91CE-24B4D21E190D}" type="slidenum">
              <a:rPr lang="en-US" smtClean="0"/>
              <a:t>29</a:t>
            </a:fld>
            <a:endParaRPr lang="en-US"/>
          </a:p>
        </p:txBody>
      </p:sp>
      <p:pic>
        <p:nvPicPr>
          <p:cNvPr id="4" name="Picture 3" descr="Shape&#10;&#10;Description automatically generated">
            <a:extLst>
              <a:ext uri="{FF2B5EF4-FFF2-40B4-BE49-F238E27FC236}">
                <a16:creationId xmlns:a16="http://schemas.microsoft.com/office/drawing/2014/main" id="{2402C734-44A4-2C4F-A455-E72F7AAA3E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550" y="768350"/>
            <a:ext cx="10248900" cy="532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3256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0CE2025-FD70-A949-91A4-4E77B48B4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20BA8-6E12-4F40-91CE-24B4D21E190D}" type="slidenum">
              <a:rPr lang="en-US" smtClean="0"/>
              <a:t>3</a:t>
            </a:fld>
            <a:endParaRPr lang="en-US"/>
          </a:p>
        </p:txBody>
      </p:sp>
      <p:pic>
        <p:nvPicPr>
          <p:cNvPr id="4" name="Picture 3" descr="A close-up of a document&#10;&#10;Description automatically generated with low confidence">
            <a:extLst>
              <a:ext uri="{FF2B5EF4-FFF2-40B4-BE49-F238E27FC236}">
                <a16:creationId xmlns:a16="http://schemas.microsoft.com/office/drawing/2014/main" id="{0600AF9F-66FF-9B4E-BEC0-4DBB7A3D96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0305" y="0"/>
            <a:ext cx="94113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8449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0F0C6A5-D6F3-434A-8258-949514305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20BA8-6E12-4F40-91CE-24B4D21E190D}" type="slidenum">
              <a:rPr lang="en-US" smtClean="0"/>
              <a:t>30</a:t>
            </a:fld>
            <a:endParaRPr lang="en-US"/>
          </a:p>
        </p:txBody>
      </p:sp>
      <p:pic>
        <p:nvPicPr>
          <p:cNvPr id="4" name="Picture 3" descr="Diagram, histogram&#10;&#10;Description automatically generated">
            <a:extLst>
              <a:ext uri="{FF2B5EF4-FFF2-40B4-BE49-F238E27FC236}">
                <a16:creationId xmlns:a16="http://schemas.microsoft.com/office/drawing/2014/main" id="{360C059F-C72D-214B-8ED5-7726285B13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750" y="615950"/>
            <a:ext cx="10096500" cy="562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873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A3DA7DC-ED3F-744C-8380-E8B8574070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20BA8-6E12-4F40-91CE-24B4D21E190D}" type="slidenum">
              <a:rPr lang="en-US" smtClean="0"/>
              <a:t>31</a:t>
            </a:fld>
            <a:endParaRPr lang="en-US"/>
          </a:p>
        </p:txBody>
      </p:sp>
      <p:pic>
        <p:nvPicPr>
          <p:cNvPr id="4" name="Picture 3" descr="Text, letter&#10;&#10;Description automatically generated">
            <a:extLst>
              <a:ext uri="{FF2B5EF4-FFF2-40B4-BE49-F238E27FC236}">
                <a16:creationId xmlns:a16="http://schemas.microsoft.com/office/drawing/2014/main" id="{416F4E5A-F83D-D64F-9503-42D03E2A0D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300" y="1333500"/>
            <a:ext cx="10693400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8140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07DD80A-4CB0-9A43-A8DA-0163CBDEB0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20BA8-6E12-4F40-91CE-24B4D21E190D}" type="slidenum">
              <a:rPr lang="en-US" smtClean="0"/>
              <a:t>32</a:t>
            </a:fld>
            <a:endParaRPr lang="en-US"/>
          </a:p>
        </p:txBody>
      </p:sp>
      <p:pic>
        <p:nvPicPr>
          <p:cNvPr id="4" name="Picture 3" descr="Diagram, text&#10;&#10;Description automatically generated">
            <a:extLst>
              <a:ext uri="{FF2B5EF4-FFF2-40B4-BE49-F238E27FC236}">
                <a16:creationId xmlns:a16="http://schemas.microsoft.com/office/drawing/2014/main" id="{BE0B5915-73F1-5D4C-9897-71F1E6D493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2342" y="8194"/>
            <a:ext cx="99273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80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3AB62CB-28E2-524F-975D-DC03F82E7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20BA8-6E12-4F40-91CE-24B4D21E190D}" type="slidenum">
              <a:rPr lang="en-US" smtClean="0"/>
              <a:t>33</a:t>
            </a:fld>
            <a:endParaRPr lang="en-US"/>
          </a:p>
        </p:txBody>
      </p:sp>
      <p:pic>
        <p:nvPicPr>
          <p:cNvPr id="4" name="Picture 3" descr="Text, letter&#10;&#10;Description automatically generated">
            <a:extLst>
              <a:ext uri="{FF2B5EF4-FFF2-40B4-BE49-F238E27FC236}">
                <a16:creationId xmlns:a16="http://schemas.microsoft.com/office/drawing/2014/main" id="{443945C5-62EF-3D45-94F4-7EB50A2DD5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2200" y="0"/>
            <a:ext cx="91075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7994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B6560C9-1519-C14F-AD89-9AF72E69EE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20BA8-6E12-4F40-91CE-24B4D21E190D}" type="slidenum">
              <a:rPr lang="en-US" smtClean="0"/>
              <a:t>34</a:t>
            </a:fld>
            <a:endParaRPr lang="en-US"/>
          </a:p>
        </p:txBody>
      </p:sp>
      <p:pic>
        <p:nvPicPr>
          <p:cNvPr id="4" name="Picture 3" descr="Text, letter&#10;&#10;Description automatically generated">
            <a:extLst>
              <a:ext uri="{FF2B5EF4-FFF2-40B4-BE49-F238E27FC236}">
                <a16:creationId xmlns:a16="http://schemas.microsoft.com/office/drawing/2014/main" id="{0AC8C58B-26D0-6E42-AFF1-D05278FAD2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450" y="838200"/>
            <a:ext cx="1057910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3363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A761B37-EBB4-114E-8A60-3DAC33D14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20BA8-6E12-4F40-91CE-24B4D21E190D}" type="slidenum">
              <a:rPr lang="en-US" smtClean="0"/>
              <a:t>35</a:t>
            </a:fld>
            <a:endParaRPr lang="en-US"/>
          </a:p>
        </p:txBody>
      </p:sp>
      <p:pic>
        <p:nvPicPr>
          <p:cNvPr id="4" name="Picture 3" descr="Line chart&#10;&#10;Description automatically generated">
            <a:extLst>
              <a:ext uri="{FF2B5EF4-FFF2-40B4-BE49-F238E27FC236}">
                <a16:creationId xmlns:a16="http://schemas.microsoft.com/office/drawing/2014/main" id="{0612546D-1801-7345-8000-9BBA25F9BD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1836" y="0"/>
            <a:ext cx="75083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5012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C7521D1-CC8C-6B4F-AB67-9C76DF7176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20BA8-6E12-4F40-91CE-24B4D21E190D}" type="slidenum">
              <a:rPr lang="en-US" smtClean="0"/>
              <a:t>36</a:t>
            </a:fld>
            <a:endParaRPr lang="en-US"/>
          </a:p>
        </p:txBody>
      </p:sp>
      <p:pic>
        <p:nvPicPr>
          <p:cNvPr id="4" name="Picture 3" descr="Shape&#10;&#10;Description automatically generated">
            <a:extLst>
              <a:ext uri="{FF2B5EF4-FFF2-40B4-BE49-F238E27FC236}">
                <a16:creationId xmlns:a16="http://schemas.microsoft.com/office/drawing/2014/main" id="{67106626-B713-F041-945A-C1B9302A38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1534" y="0"/>
            <a:ext cx="81289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4094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6A8C2A1-DB7A-F64E-97E6-2658AADF49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20BA8-6E12-4F40-91CE-24B4D21E190D}" type="slidenum">
              <a:rPr lang="en-US" smtClean="0"/>
              <a:t>37</a:t>
            </a:fld>
            <a:endParaRPr lang="en-US"/>
          </a:p>
        </p:txBody>
      </p:sp>
      <p:pic>
        <p:nvPicPr>
          <p:cNvPr id="4" name="Picture 3" descr="Text, letter&#10;&#10;Description automatically generated">
            <a:extLst>
              <a:ext uri="{FF2B5EF4-FFF2-40B4-BE49-F238E27FC236}">
                <a16:creationId xmlns:a16="http://schemas.microsoft.com/office/drawing/2014/main" id="{6045AC78-B177-9441-A3A1-0B0D001F31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0250" y="1181100"/>
            <a:ext cx="8191500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2527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50A584-27ED-994A-AE89-343DA653B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20BA8-6E12-4F40-91CE-24B4D21E190D}" type="slidenum">
              <a:rPr lang="en-US" smtClean="0"/>
              <a:t>38</a:t>
            </a:fld>
            <a:endParaRPr lang="en-US"/>
          </a:p>
        </p:txBody>
      </p:sp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49A80DF5-6702-C642-86C4-7E787851B7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6900" y="476250"/>
            <a:ext cx="8458200" cy="590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73827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A17C02B-052C-BC4B-BD77-1B17CA728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20BA8-6E12-4F40-91CE-24B4D21E190D}" type="slidenum">
              <a:rPr lang="en-US" smtClean="0"/>
              <a:t>39</a:t>
            </a:fld>
            <a:endParaRPr lang="en-US"/>
          </a:p>
        </p:txBody>
      </p:sp>
      <p:pic>
        <p:nvPicPr>
          <p:cNvPr id="4" name="Picture 3" descr="Text, letter&#10;&#10;Description automatically generated">
            <a:extLst>
              <a:ext uri="{FF2B5EF4-FFF2-40B4-BE49-F238E27FC236}">
                <a16:creationId xmlns:a16="http://schemas.microsoft.com/office/drawing/2014/main" id="{6E531A4E-CCA3-5640-9C6A-A9B3F66D06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7700" y="647700"/>
            <a:ext cx="8356600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2661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62C6DA2-D66E-1E46-8F32-EE323F382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20BA8-6E12-4F40-91CE-24B4D21E190D}" type="slidenum">
              <a:rPr lang="en-US" smtClean="0"/>
              <a:t>4</a:t>
            </a:fld>
            <a:endParaRPr lang="en-US"/>
          </a:p>
        </p:txBody>
      </p:sp>
      <p:pic>
        <p:nvPicPr>
          <p:cNvPr id="4" name="Picture 3" descr="A close-up of a document&#10;&#10;Description automatically generated with low confidence">
            <a:extLst>
              <a:ext uri="{FF2B5EF4-FFF2-40B4-BE49-F238E27FC236}">
                <a16:creationId xmlns:a16="http://schemas.microsoft.com/office/drawing/2014/main" id="{0CD7998D-98A5-BA41-AEE1-BA43641075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2974" y="0"/>
            <a:ext cx="98860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98151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FEEDCE4-7DAD-D34D-9A40-9770763B3C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20BA8-6E12-4F40-91CE-24B4D21E190D}" type="slidenum">
              <a:rPr lang="en-US" smtClean="0"/>
              <a:t>40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0B95D6-0746-CB4C-8A97-4D46B794BB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9300" y="584200"/>
            <a:ext cx="8153400" cy="568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39764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9D45FBE-E02C-694E-A045-4F02429B8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20BA8-6E12-4F40-91CE-24B4D21E190D}" type="slidenum">
              <a:rPr lang="en-US" smtClean="0"/>
              <a:t>41</a:t>
            </a:fld>
            <a:endParaRPr lang="en-US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8AC8085D-E635-6841-BD4E-DF68D10EBF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8350" y="463550"/>
            <a:ext cx="8115300" cy="593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49775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C060385-FA0F-6A41-AED6-5E5A19055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20BA8-6E12-4F40-91CE-24B4D21E190D}" type="slidenum">
              <a:rPr lang="en-US" smtClean="0"/>
              <a:t>42</a:t>
            </a:fld>
            <a:endParaRPr lang="en-US"/>
          </a:p>
        </p:txBody>
      </p:sp>
      <p:pic>
        <p:nvPicPr>
          <p:cNvPr id="4" name="Picture 3" descr="Diagram, engineering drawing&#10;&#10;Description automatically generated">
            <a:extLst>
              <a:ext uri="{FF2B5EF4-FFF2-40B4-BE49-F238E27FC236}">
                <a16:creationId xmlns:a16="http://schemas.microsoft.com/office/drawing/2014/main" id="{3296FAE1-3E49-3949-A72E-E0D60AC0BE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4550" y="476250"/>
            <a:ext cx="7962900" cy="590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992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37ABD57-2A74-164E-849A-C903E7D1F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20BA8-6E12-4F40-91CE-24B4D21E190D}" type="slidenum">
              <a:rPr lang="en-US" smtClean="0"/>
              <a:t>43</a:t>
            </a:fld>
            <a:endParaRPr lang="en-US"/>
          </a:p>
        </p:txBody>
      </p:sp>
      <p:pic>
        <p:nvPicPr>
          <p:cNvPr id="4" name="Picture 3" descr="Text, letter&#10;&#10;Description automatically generated">
            <a:extLst>
              <a:ext uri="{FF2B5EF4-FFF2-40B4-BE49-F238E27FC236}">
                <a16:creationId xmlns:a16="http://schemas.microsoft.com/office/drawing/2014/main" id="{E04EEF91-048B-1442-846B-57ED7F5C66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1850" y="952500"/>
            <a:ext cx="7988300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60561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CFB8EBE-814C-E14F-ADF0-6172F2C0C9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20BA8-6E12-4F40-91CE-24B4D21E190D}" type="slidenum">
              <a:rPr lang="en-US" smtClean="0"/>
              <a:t>44</a:t>
            </a:fld>
            <a:endParaRPr lang="en-US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397924CF-7C6E-934A-BDE5-1D695BC8F0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2950" y="469900"/>
            <a:ext cx="8166100" cy="591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56929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77FDE03-4756-454F-B0A0-DF761D346E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20BA8-6E12-4F40-91CE-24B4D21E190D}" type="slidenum">
              <a:rPr lang="en-US" smtClean="0"/>
              <a:t>45</a:t>
            </a:fld>
            <a:endParaRPr lang="en-US"/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ABB77C24-4B53-DC4C-A7A3-26981359A9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4850" y="984250"/>
            <a:ext cx="8242300" cy="488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42992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E20885D-F05C-E046-B4E8-88163809EE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20BA8-6E12-4F40-91CE-24B4D21E190D}" type="slidenum">
              <a:rPr lang="en-US" smtClean="0"/>
              <a:t>46</a:t>
            </a:fld>
            <a:endParaRPr lang="en-US"/>
          </a:p>
        </p:txBody>
      </p:sp>
      <p:pic>
        <p:nvPicPr>
          <p:cNvPr id="4" name="Picture 3" descr="Diagram, engineering drawing&#10;&#10;Description automatically generated">
            <a:extLst>
              <a:ext uri="{FF2B5EF4-FFF2-40B4-BE49-F238E27FC236}">
                <a16:creationId xmlns:a16="http://schemas.microsoft.com/office/drawing/2014/main" id="{35089FB5-BD86-5C43-A912-DD1B69EE5C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6750" y="927100"/>
            <a:ext cx="8318500" cy="500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81886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7323864-A069-F24A-B177-810FB2D4A7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20BA8-6E12-4F40-91CE-24B4D21E190D}" type="slidenum">
              <a:rPr lang="en-US" smtClean="0"/>
              <a:t>47</a:t>
            </a:fld>
            <a:endParaRPr lang="en-US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440484DD-B8CD-5F44-B71F-DBC2AB1687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285750"/>
            <a:ext cx="8077200" cy="628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37092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DBBFE47-D765-DB4F-A4D8-871CCA3EF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20BA8-6E12-4F40-91CE-24B4D21E190D}" type="slidenum">
              <a:rPr lang="en-US" smtClean="0"/>
              <a:t>48</a:t>
            </a:fld>
            <a:endParaRPr lang="en-US"/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816DCD64-71F4-AA45-97D2-7A5859AD67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3750" y="793750"/>
            <a:ext cx="8064500" cy="527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39536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B73F4B-3F60-874A-B4D0-9844D2BC27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20BA8-6E12-4F40-91CE-24B4D21E190D}" type="slidenum">
              <a:rPr lang="en-US" smtClean="0"/>
              <a:t>49</a:t>
            </a:fld>
            <a:endParaRPr lang="en-US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FF4DCDC9-C37D-3043-8C4D-992060D97F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2800" y="387350"/>
            <a:ext cx="8026400" cy="608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8480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C62DC46-D760-F24E-BD2B-A54964000C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20BA8-6E12-4F40-91CE-24B4D21E190D}" type="slidenum">
              <a:rPr lang="en-US" smtClean="0"/>
              <a:t>5</a:t>
            </a:fld>
            <a:endParaRPr lang="en-US"/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CABC028C-7E06-FE41-906B-24D8C3E308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1716" y="0"/>
            <a:ext cx="99285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86803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9700BD6-788B-C14A-A64E-1FBEBB9516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20BA8-6E12-4F40-91CE-24B4D21E190D}" type="slidenum">
              <a:rPr lang="en-US" smtClean="0"/>
              <a:t>50</a:t>
            </a:fld>
            <a:endParaRPr lang="en-US"/>
          </a:p>
        </p:txBody>
      </p:sp>
      <p:pic>
        <p:nvPicPr>
          <p:cNvPr id="4" name="Picture 3" descr="A picture containing text, newspaper&#10;&#10;Description automatically generated">
            <a:extLst>
              <a:ext uri="{FF2B5EF4-FFF2-40B4-BE49-F238E27FC236}">
                <a16:creationId xmlns:a16="http://schemas.microsoft.com/office/drawing/2014/main" id="{5B02A7C9-5E3A-9B4A-A720-EE120EC289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8350" y="939800"/>
            <a:ext cx="8115300" cy="497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41408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B04B00E-4130-2A47-BD9A-307A130E0B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20BA8-6E12-4F40-91CE-24B4D21E190D}" type="slidenum">
              <a:rPr lang="en-US" smtClean="0"/>
              <a:t>51</a:t>
            </a:fld>
            <a:endParaRPr lang="en-US"/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568987C9-19F3-2A44-830E-DA44E057EC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8200" y="241300"/>
            <a:ext cx="7975600" cy="637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75142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543D8CB-FB09-1F45-911B-4B551F5F4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20BA8-6E12-4F40-91CE-24B4D21E190D}" type="slidenum">
              <a:rPr lang="en-US" smtClean="0"/>
              <a:t>52</a:t>
            </a:fld>
            <a:endParaRPr lang="en-US"/>
          </a:p>
        </p:txBody>
      </p:sp>
      <p:pic>
        <p:nvPicPr>
          <p:cNvPr id="4" name="Picture 3" descr="A picture containing text, newspaper&#10;&#10;Description automatically generated">
            <a:extLst>
              <a:ext uri="{FF2B5EF4-FFF2-40B4-BE49-F238E27FC236}">
                <a16:creationId xmlns:a16="http://schemas.microsoft.com/office/drawing/2014/main" id="{10454154-F99D-B34A-9039-0AE84B0C72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0900" y="844550"/>
            <a:ext cx="7950200" cy="516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97684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E90D93C-BB4E-B546-B769-A84F368F26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20BA8-6E12-4F40-91CE-24B4D21E190D}" type="slidenum">
              <a:rPr lang="en-US" smtClean="0"/>
              <a:t>53</a:t>
            </a:fld>
            <a:endParaRPr lang="en-US"/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A6500EA0-A2D9-7748-AFFB-8E79D7EE45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9150" y="311150"/>
            <a:ext cx="8013700" cy="623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51279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9CE2A67-9137-EE4B-B666-15EF8F2C1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20BA8-6E12-4F40-91CE-24B4D21E190D}" type="slidenum">
              <a:rPr lang="en-US" smtClean="0"/>
              <a:t>54</a:t>
            </a:fld>
            <a:endParaRPr lang="en-US"/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A88A2F10-BE99-D245-BB24-4C66258D58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0100" y="857250"/>
            <a:ext cx="80518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55812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252FBCF-DCB7-674E-84AA-3523C8453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20BA8-6E12-4F40-91CE-24B4D21E190D}" type="slidenum">
              <a:rPr lang="en-US" smtClean="0"/>
              <a:t>55</a:t>
            </a:fld>
            <a:endParaRPr lang="en-US"/>
          </a:p>
        </p:txBody>
      </p:sp>
      <p:pic>
        <p:nvPicPr>
          <p:cNvPr id="4" name="Picture 3" descr="A close-up of a document&#10;&#10;Description automatically generated with low confidence">
            <a:extLst>
              <a:ext uri="{FF2B5EF4-FFF2-40B4-BE49-F238E27FC236}">
                <a16:creationId xmlns:a16="http://schemas.microsoft.com/office/drawing/2014/main" id="{3940A067-B2F7-DE41-8489-B4A7DC4F46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4550" y="254000"/>
            <a:ext cx="7962900" cy="63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61785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374415-5154-1848-9FA5-B33AF3CEE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20BA8-6E12-4F40-91CE-24B4D21E190D}" type="slidenum">
              <a:rPr lang="en-US" smtClean="0"/>
              <a:t>56</a:t>
            </a:fld>
            <a:endParaRPr lang="en-US"/>
          </a:p>
        </p:txBody>
      </p:sp>
      <p:pic>
        <p:nvPicPr>
          <p:cNvPr id="4" name="Picture 3" descr="A picture containing text, newspaper&#10;&#10;Description automatically generated">
            <a:extLst>
              <a:ext uri="{FF2B5EF4-FFF2-40B4-BE49-F238E27FC236}">
                <a16:creationId xmlns:a16="http://schemas.microsoft.com/office/drawing/2014/main" id="{37C64DBF-F5EE-6741-82B2-E8B1CE6234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4550" y="184150"/>
            <a:ext cx="7962900" cy="648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11669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9962AA-14B6-A54A-B720-DB66485C9E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20BA8-6E12-4F40-91CE-24B4D21E190D}" type="slidenum">
              <a:rPr lang="en-US" smtClean="0"/>
              <a:t>57</a:t>
            </a:fld>
            <a:endParaRPr lang="en-US"/>
          </a:p>
        </p:txBody>
      </p:sp>
      <p:pic>
        <p:nvPicPr>
          <p:cNvPr id="4" name="Picture 3" descr="Text&#10;&#10;Description automatically generated with medium confidence">
            <a:extLst>
              <a:ext uri="{FF2B5EF4-FFF2-40B4-BE49-F238E27FC236}">
                <a16:creationId xmlns:a16="http://schemas.microsoft.com/office/drawing/2014/main" id="{FE7C9694-D2B6-D649-96CA-860CB552FE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2800" y="1003300"/>
            <a:ext cx="8026400" cy="485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04090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42D11E2-DED4-5944-9B39-58450DCF4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20BA8-6E12-4F40-91CE-24B4D21E190D}" type="slidenum">
              <a:rPr lang="en-US" smtClean="0"/>
              <a:t>58</a:t>
            </a:fld>
            <a:endParaRPr lang="en-US"/>
          </a:p>
        </p:txBody>
      </p:sp>
      <p:pic>
        <p:nvPicPr>
          <p:cNvPr id="4" name="Picture 3" descr="A picture containing text, newspaper, screenshot, document&#10;&#10;Description automatically generated">
            <a:extLst>
              <a:ext uri="{FF2B5EF4-FFF2-40B4-BE49-F238E27FC236}">
                <a16:creationId xmlns:a16="http://schemas.microsoft.com/office/drawing/2014/main" id="{6D1A7C81-2075-BB4A-B89A-73B2FE59FC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2650" y="615950"/>
            <a:ext cx="7886700" cy="562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23316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2BCA392-D08F-214D-AAF9-1E19B7C31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20BA8-6E12-4F40-91CE-24B4D21E190D}" type="slidenum">
              <a:rPr lang="en-US" smtClean="0"/>
              <a:t>59</a:t>
            </a:fld>
            <a:endParaRPr lang="en-US"/>
          </a:p>
        </p:txBody>
      </p:sp>
      <p:pic>
        <p:nvPicPr>
          <p:cNvPr id="4" name="Picture 3" descr="A close-up of a document&#10;&#10;Description automatically generated with low confidence">
            <a:extLst>
              <a:ext uri="{FF2B5EF4-FFF2-40B4-BE49-F238E27FC236}">
                <a16:creationId xmlns:a16="http://schemas.microsoft.com/office/drawing/2014/main" id="{0A29938F-B3E0-A54B-9F26-B4DF75F62F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00" y="508000"/>
            <a:ext cx="7924800" cy="584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7747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D5CD8A0-538C-DA44-A5C5-73212F1750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20BA8-6E12-4F40-91CE-24B4D21E190D}" type="slidenum">
              <a:rPr lang="en-US" smtClean="0"/>
              <a:t>6</a:t>
            </a:fld>
            <a:endParaRPr lang="en-US"/>
          </a:p>
        </p:txBody>
      </p:sp>
      <p:pic>
        <p:nvPicPr>
          <p:cNvPr id="4" name="Picture 3" descr="A close-up of a document&#10;&#10;Description automatically generated with medium confidence">
            <a:extLst>
              <a:ext uri="{FF2B5EF4-FFF2-40B4-BE49-F238E27FC236}">
                <a16:creationId xmlns:a16="http://schemas.microsoft.com/office/drawing/2014/main" id="{FE65DE7B-A36C-D645-A684-12A13A8ED9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6672" y="0"/>
            <a:ext cx="93786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43074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50A67C3-8833-664F-8111-9F2825A02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20BA8-6E12-4F40-91CE-24B4D21E190D}" type="slidenum">
              <a:rPr lang="en-US" smtClean="0"/>
              <a:t>60</a:t>
            </a:fld>
            <a:endParaRPr lang="en-US"/>
          </a:p>
        </p:txBody>
      </p:sp>
      <p:pic>
        <p:nvPicPr>
          <p:cNvPr id="4" name="Picture 3" descr="A close-up of a document&#10;&#10;Description automatically generated with medium confidence">
            <a:extLst>
              <a:ext uri="{FF2B5EF4-FFF2-40B4-BE49-F238E27FC236}">
                <a16:creationId xmlns:a16="http://schemas.microsoft.com/office/drawing/2014/main" id="{ABAE2C1D-80D8-6248-A807-81396231BD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6300" y="1041400"/>
            <a:ext cx="7899400" cy="477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97963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DB3F6AB-C70D-AC4F-86B6-4A0E04887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20BA8-6E12-4F40-91CE-24B4D21E190D}" type="slidenum">
              <a:rPr lang="en-US" smtClean="0"/>
              <a:t>61</a:t>
            </a:fld>
            <a:endParaRPr lang="en-US"/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EA81EAD-ABEA-B649-8BD9-374F0BAA7B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1700" y="152400"/>
            <a:ext cx="7848600" cy="65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80340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36DE98F-0BFA-864B-A2FB-E06D937140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20BA8-6E12-4F40-91CE-24B4D21E190D}" type="slidenum">
              <a:rPr lang="en-US" smtClean="0"/>
              <a:t>62</a:t>
            </a:fld>
            <a:endParaRPr lang="en-US"/>
          </a:p>
        </p:txBody>
      </p:sp>
      <p:pic>
        <p:nvPicPr>
          <p:cNvPr id="4" name="Picture 3" descr="A close-up of a document&#10;&#10;Description automatically generated with medium confidence">
            <a:extLst>
              <a:ext uri="{FF2B5EF4-FFF2-40B4-BE49-F238E27FC236}">
                <a16:creationId xmlns:a16="http://schemas.microsoft.com/office/drawing/2014/main" id="{9C447E91-6154-C545-938F-7BF057FA76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6450" y="609600"/>
            <a:ext cx="8039100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03174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0C11009-227A-0241-99D1-5E5C52ADE2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20BA8-6E12-4F40-91CE-24B4D21E190D}" type="slidenum">
              <a:rPr lang="en-US" smtClean="0"/>
              <a:t>63</a:t>
            </a:fld>
            <a:endParaRPr lang="en-US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1A58CD70-47F1-BB43-BC18-30C7BF9CE0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9150" y="508000"/>
            <a:ext cx="8013700" cy="584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47801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91D403A-82F7-A940-B11A-E3746B86F3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20BA8-6E12-4F40-91CE-24B4D21E190D}" type="slidenum">
              <a:rPr lang="en-US" smtClean="0"/>
              <a:t>64</a:t>
            </a:fld>
            <a:endParaRPr lang="en-US"/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39AE3E2C-677C-1C4D-AC53-864E0A1F9C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9150" y="596900"/>
            <a:ext cx="8013700" cy="566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83446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A533CA1-8B32-2B48-9BC7-27A293902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20BA8-6E12-4F40-91CE-24B4D21E190D}" type="slidenum">
              <a:rPr lang="en-US" smtClean="0"/>
              <a:t>65</a:t>
            </a:fld>
            <a:endParaRPr lang="en-US"/>
          </a:p>
        </p:txBody>
      </p:sp>
      <p:pic>
        <p:nvPicPr>
          <p:cNvPr id="4" name="Picture 3" descr="Text, letter&#10;&#10;Description automatically generated">
            <a:extLst>
              <a:ext uri="{FF2B5EF4-FFF2-40B4-BE49-F238E27FC236}">
                <a16:creationId xmlns:a16="http://schemas.microsoft.com/office/drawing/2014/main" id="{18F49A8F-9D93-8C4E-8E5F-0C8497E219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0" y="622300"/>
            <a:ext cx="8128000" cy="561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10739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3FB1A1-E780-3B4B-9AB6-7ACE4EB81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20BA8-6E12-4F40-91CE-24B4D21E190D}" type="slidenum">
              <a:rPr lang="en-US" smtClean="0"/>
              <a:t>66</a:t>
            </a:fld>
            <a:endParaRPr lang="en-US"/>
          </a:p>
        </p:txBody>
      </p:sp>
      <p:pic>
        <p:nvPicPr>
          <p:cNvPr id="4" name="Picture 3" descr="Text, letter&#10;&#10;Description automatically generated">
            <a:extLst>
              <a:ext uri="{FF2B5EF4-FFF2-40B4-BE49-F238E27FC236}">
                <a16:creationId xmlns:a16="http://schemas.microsoft.com/office/drawing/2014/main" id="{9DB9AA7E-C6A9-D34D-8006-C49BB4CE60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8350" y="704850"/>
            <a:ext cx="8115300" cy="544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61928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A0E4885-ADC4-2449-B1DE-8B237C1F3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20BA8-6E12-4F40-91CE-24B4D21E190D}" type="slidenum">
              <a:rPr lang="en-US" smtClean="0"/>
              <a:t>67</a:t>
            </a:fld>
            <a:endParaRPr lang="en-US"/>
          </a:p>
        </p:txBody>
      </p:sp>
      <p:pic>
        <p:nvPicPr>
          <p:cNvPr id="4" name="Picture 3" descr="Text, letter&#10;&#10;Description automatically generated">
            <a:extLst>
              <a:ext uri="{FF2B5EF4-FFF2-40B4-BE49-F238E27FC236}">
                <a16:creationId xmlns:a16="http://schemas.microsoft.com/office/drawing/2014/main" id="{43B0F9C1-50D8-AA4D-8307-EEA5DAE11A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4050" y="419100"/>
            <a:ext cx="8343900" cy="601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00723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DED6B91-CD27-1C48-BF64-F0ABB5229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20BA8-6E12-4F40-91CE-24B4D21E190D}" type="slidenum">
              <a:rPr lang="en-US" smtClean="0"/>
              <a:t>68</a:t>
            </a:fld>
            <a:endParaRPr lang="en-US"/>
          </a:p>
        </p:txBody>
      </p:sp>
      <p:pic>
        <p:nvPicPr>
          <p:cNvPr id="4" name="Picture 3" descr="Text, letter&#10;&#10;Description automatically generated">
            <a:extLst>
              <a:ext uri="{FF2B5EF4-FFF2-40B4-BE49-F238E27FC236}">
                <a16:creationId xmlns:a16="http://schemas.microsoft.com/office/drawing/2014/main" id="{6FD7A89A-2AD2-264A-9CA7-855B5C671B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6300" y="501650"/>
            <a:ext cx="7899400" cy="585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74576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7BBF038-29AA-784B-868E-912B1E991E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20BA8-6E12-4F40-91CE-24B4D21E190D}" type="slidenum">
              <a:rPr lang="en-US" smtClean="0"/>
              <a:t>69</a:t>
            </a:fld>
            <a:endParaRPr lang="en-US"/>
          </a:p>
        </p:txBody>
      </p:sp>
      <p:pic>
        <p:nvPicPr>
          <p:cNvPr id="4" name="Picture 3" descr="Text, letter&#10;&#10;Description automatically generated">
            <a:extLst>
              <a:ext uri="{FF2B5EF4-FFF2-40B4-BE49-F238E27FC236}">
                <a16:creationId xmlns:a16="http://schemas.microsoft.com/office/drawing/2014/main" id="{71F51C6B-BB79-7F42-BDA5-B4617116D0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0" y="546100"/>
            <a:ext cx="8128000" cy="576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7650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47EB021-7F14-8C41-B286-7D5A81044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20BA8-6E12-4F40-91CE-24B4D21E190D}" type="slidenum">
              <a:rPr lang="en-US" smtClean="0"/>
              <a:t>7</a:t>
            </a:fld>
            <a:endParaRPr lang="en-US"/>
          </a:p>
        </p:txBody>
      </p:sp>
      <p:pic>
        <p:nvPicPr>
          <p:cNvPr id="4" name="Picture 3" descr="A close-up of a document&#10;&#10;Description automatically generated with low confidence">
            <a:extLst>
              <a:ext uri="{FF2B5EF4-FFF2-40B4-BE49-F238E27FC236}">
                <a16:creationId xmlns:a16="http://schemas.microsoft.com/office/drawing/2014/main" id="{FC300077-6F5D-1E4C-AF00-4A865C8E58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099" y="0"/>
            <a:ext cx="103498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77991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B54AC80-EAFE-F64F-81A7-F459BE36E4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20BA8-6E12-4F40-91CE-24B4D21E190D}" type="slidenum">
              <a:rPr lang="en-US" smtClean="0"/>
              <a:t>70</a:t>
            </a:fld>
            <a:endParaRPr lang="en-US"/>
          </a:p>
        </p:txBody>
      </p:sp>
      <p:pic>
        <p:nvPicPr>
          <p:cNvPr id="4" name="Picture 3" descr="Text, letter&#10;&#10;Description automatically generated">
            <a:extLst>
              <a:ext uri="{FF2B5EF4-FFF2-40B4-BE49-F238E27FC236}">
                <a16:creationId xmlns:a16="http://schemas.microsoft.com/office/drawing/2014/main" id="{CEBC1CC7-FE23-1C4D-8CFD-B2E0144BEA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6750" y="749300"/>
            <a:ext cx="8318500" cy="535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35255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B77DE44-121C-1A43-ADEB-5DFCEE57D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20BA8-6E12-4F40-91CE-24B4D21E190D}" type="slidenum">
              <a:rPr lang="en-US" smtClean="0"/>
              <a:t>71</a:t>
            </a:fld>
            <a:endParaRPr lang="en-US"/>
          </a:p>
        </p:txBody>
      </p:sp>
      <p:pic>
        <p:nvPicPr>
          <p:cNvPr id="4" name="Picture 3" descr="Text, letter&#10;&#10;Description automatically generated">
            <a:extLst>
              <a:ext uri="{FF2B5EF4-FFF2-40B4-BE49-F238E27FC236}">
                <a16:creationId xmlns:a16="http://schemas.microsoft.com/office/drawing/2014/main" id="{B882E57C-012E-CA43-B334-5A06EB42DB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495300"/>
            <a:ext cx="8229600" cy="586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85561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C74AB68-87C0-504A-8E54-7CCAFA49ED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20BA8-6E12-4F40-91CE-24B4D21E190D}" type="slidenum">
              <a:rPr lang="en-US" smtClean="0"/>
              <a:t>72</a:t>
            </a:fld>
            <a:endParaRPr lang="en-US"/>
          </a:p>
        </p:txBody>
      </p:sp>
      <p:pic>
        <p:nvPicPr>
          <p:cNvPr id="4" name="Picture 3" descr="Text, letter&#10;&#10;Description automatically generated">
            <a:extLst>
              <a:ext uri="{FF2B5EF4-FFF2-40B4-BE49-F238E27FC236}">
                <a16:creationId xmlns:a16="http://schemas.microsoft.com/office/drawing/2014/main" id="{4F756B0A-E040-BA4E-9369-9B49B95055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596900"/>
            <a:ext cx="8382000" cy="566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49084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26F81D-8349-4948-8016-93C42330A6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20BA8-6E12-4F40-91CE-24B4D21E190D}" type="slidenum">
              <a:rPr lang="en-US" smtClean="0"/>
              <a:t>73</a:t>
            </a:fld>
            <a:endParaRPr lang="en-US"/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9E9B3C61-1CC7-1341-9830-BB48FD351F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2150" y="438150"/>
            <a:ext cx="8267700" cy="598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87438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DAD72B4-1ACF-DE4F-B8EA-2CF74002E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20BA8-6E12-4F40-91CE-24B4D21E190D}" type="slidenum">
              <a:rPr lang="en-US" smtClean="0"/>
              <a:t>74</a:t>
            </a:fld>
            <a:endParaRPr lang="en-US"/>
          </a:p>
        </p:txBody>
      </p:sp>
      <p:pic>
        <p:nvPicPr>
          <p:cNvPr id="4" name="Picture 3" descr="Text, letter&#10;&#10;Description automatically generated">
            <a:extLst>
              <a:ext uri="{FF2B5EF4-FFF2-40B4-BE49-F238E27FC236}">
                <a16:creationId xmlns:a16="http://schemas.microsoft.com/office/drawing/2014/main" id="{6BBC91AB-124E-D343-A5EB-94F848C475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00" y="419100"/>
            <a:ext cx="7924800" cy="601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80595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52134BF-F9C1-2840-80F6-7D1883DAD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20BA8-6E12-4F40-91CE-24B4D21E190D}" type="slidenum">
              <a:rPr lang="en-US" smtClean="0"/>
              <a:t>75</a:t>
            </a:fld>
            <a:endParaRPr lang="en-US"/>
          </a:p>
        </p:txBody>
      </p:sp>
      <p:pic>
        <p:nvPicPr>
          <p:cNvPr id="4" name="Picture 3" descr="Text&#10;&#10;Description automatically generated with medium confidence">
            <a:extLst>
              <a:ext uri="{FF2B5EF4-FFF2-40B4-BE49-F238E27FC236}">
                <a16:creationId xmlns:a16="http://schemas.microsoft.com/office/drawing/2014/main" id="{B8156618-1C91-7B4D-8158-D7B83EE3C9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5650" y="787400"/>
            <a:ext cx="8140700" cy="528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34251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850D584-2480-5145-810E-4DC07A950D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20BA8-6E12-4F40-91CE-24B4D21E190D}" type="slidenum">
              <a:rPr lang="en-US" smtClean="0"/>
              <a:t>76</a:t>
            </a:fld>
            <a:endParaRPr lang="en-US"/>
          </a:p>
        </p:txBody>
      </p:sp>
      <p:pic>
        <p:nvPicPr>
          <p:cNvPr id="4" name="Picture 3" descr="Text, letter&#10;&#10;Description automatically generated">
            <a:extLst>
              <a:ext uri="{FF2B5EF4-FFF2-40B4-BE49-F238E27FC236}">
                <a16:creationId xmlns:a16="http://schemas.microsoft.com/office/drawing/2014/main" id="{7A4347D7-B37B-024A-B9B4-F7F49CFEEE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050" y="1149350"/>
            <a:ext cx="8089900" cy="455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1014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DB446CA-07D8-2741-8C0E-DE91A0F546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20BA8-6E12-4F40-91CE-24B4D21E190D}" type="slidenum">
              <a:rPr lang="en-US" smtClean="0"/>
              <a:t>77</a:t>
            </a:fld>
            <a:endParaRPr lang="en-US"/>
          </a:p>
        </p:txBody>
      </p:sp>
      <p:pic>
        <p:nvPicPr>
          <p:cNvPr id="4" name="Picture 3" descr="Chart, polygon&#10;&#10;Description automatically generated">
            <a:extLst>
              <a:ext uri="{FF2B5EF4-FFF2-40B4-BE49-F238E27FC236}">
                <a16:creationId xmlns:a16="http://schemas.microsoft.com/office/drawing/2014/main" id="{5E80C58F-F667-ED48-90A3-F8BE218F35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850" y="177800"/>
            <a:ext cx="8496300" cy="65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40164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0591C75-3C5E-CC4B-BD23-1717BFBDD7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20BA8-6E12-4F40-91CE-24B4D21E190D}" type="slidenum">
              <a:rPr lang="en-US" smtClean="0"/>
              <a:t>78</a:t>
            </a:fld>
            <a:endParaRPr lang="en-US"/>
          </a:p>
        </p:txBody>
      </p:sp>
      <p:pic>
        <p:nvPicPr>
          <p:cNvPr id="4" name="Picture 3" descr="A close-up of a document&#10;&#10;Description automatically generated with low confidence">
            <a:extLst>
              <a:ext uri="{FF2B5EF4-FFF2-40B4-BE49-F238E27FC236}">
                <a16:creationId xmlns:a16="http://schemas.microsoft.com/office/drawing/2014/main" id="{E879AB89-B7C6-F646-A529-722A06EEC2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2950" y="165100"/>
            <a:ext cx="8166100" cy="652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51686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E46911A-04A0-C048-BCDC-CC8A980919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20BA8-6E12-4F40-91CE-24B4D21E190D}" type="slidenum">
              <a:rPr lang="en-US" smtClean="0"/>
              <a:t>79</a:t>
            </a:fld>
            <a:endParaRPr lang="en-US"/>
          </a:p>
        </p:txBody>
      </p:sp>
      <p:pic>
        <p:nvPicPr>
          <p:cNvPr id="4" name="Picture 3" descr="A picture containing text, newspaper, screenshot, document&#10;&#10;Description automatically generated">
            <a:extLst>
              <a:ext uri="{FF2B5EF4-FFF2-40B4-BE49-F238E27FC236}">
                <a16:creationId xmlns:a16="http://schemas.microsoft.com/office/drawing/2014/main" id="{365AE525-723E-0340-A3BB-C5D8ED4838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6600" y="882650"/>
            <a:ext cx="8178800" cy="509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664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5A5AC86-F563-FC47-A841-909456046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20BA8-6E12-4F40-91CE-24B4D21E190D}" type="slidenum">
              <a:rPr lang="en-US" smtClean="0"/>
              <a:t>8</a:t>
            </a:fld>
            <a:endParaRPr lang="en-US"/>
          </a:p>
        </p:txBody>
      </p:sp>
      <p:pic>
        <p:nvPicPr>
          <p:cNvPr id="4" name="Picture 3" descr="A close-up of a document&#10;&#10;Description automatically generated with low confidence">
            <a:extLst>
              <a:ext uri="{FF2B5EF4-FFF2-40B4-BE49-F238E27FC236}">
                <a16:creationId xmlns:a16="http://schemas.microsoft.com/office/drawing/2014/main" id="{52ECAC22-A647-8D47-9D8E-581B43B2BB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6090" y="0"/>
            <a:ext cx="89598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11769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8E1A9C8-2C98-A54F-869A-18CDC30D1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20BA8-6E12-4F40-91CE-24B4D21E190D}" type="slidenum">
              <a:rPr lang="en-US" smtClean="0"/>
              <a:t>80</a:t>
            </a:fld>
            <a:endParaRPr lang="en-US"/>
          </a:p>
        </p:txBody>
      </p:sp>
      <p:pic>
        <p:nvPicPr>
          <p:cNvPr id="4" name="Picture 3" descr="Text, letter&#10;&#10;Description automatically generated">
            <a:extLst>
              <a:ext uri="{FF2B5EF4-FFF2-40B4-BE49-F238E27FC236}">
                <a16:creationId xmlns:a16="http://schemas.microsoft.com/office/drawing/2014/main" id="{1F328460-2155-D746-A22C-E0F8886EE8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5650" y="304800"/>
            <a:ext cx="8140700" cy="624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09767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D433BF7-A148-A448-8A9A-D67B4996E1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20BA8-6E12-4F40-91CE-24B4D21E190D}" type="slidenum">
              <a:rPr lang="en-US" smtClean="0"/>
              <a:t>81</a:t>
            </a:fld>
            <a:endParaRPr lang="en-US"/>
          </a:p>
        </p:txBody>
      </p:sp>
      <p:pic>
        <p:nvPicPr>
          <p:cNvPr id="4" name="Picture 3" descr="Text, letter&#10;&#10;Description automatically generated">
            <a:extLst>
              <a:ext uri="{FF2B5EF4-FFF2-40B4-BE49-F238E27FC236}">
                <a16:creationId xmlns:a16="http://schemas.microsoft.com/office/drawing/2014/main" id="{5BEB353D-0C16-FC43-A07F-E2475C9FC6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9300" y="755650"/>
            <a:ext cx="8153400" cy="534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81396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11DD19C-7FA8-A84C-9C79-1412AC2F7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20BA8-6E12-4F40-91CE-24B4D21E190D}" type="slidenum">
              <a:rPr lang="en-US" smtClean="0"/>
              <a:t>82</a:t>
            </a:fld>
            <a:endParaRPr lang="en-US"/>
          </a:p>
        </p:txBody>
      </p:sp>
      <p:pic>
        <p:nvPicPr>
          <p:cNvPr id="4" name="Picture 3" descr="A picture containing text, newspaper&#10;&#10;Description automatically generated">
            <a:extLst>
              <a:ext uri="{FF2B5EF4-FFF2-40B4-BE49-F238E27FC236}">
                <a16:creationId xmlns:a16="http://schemas.microsoft.com/office/drawing/2014/main" id="{178F18E2-9854-6946-B7B6-1D52D27A49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00" y="565150"/>
            <a:ext cx="7924800" cy="572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68474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FFBDC02-F061-F94F-8E49-1B15526857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20BA8-6E12-4F40-91CE-24B4D21E190D}" type="slidenum">
              <a:rPr lang="en-US" smtClean="0"/>
              <a:t>83</a:t>
            </a:fld>
            <a:endParaRPr lang="en-US"/>
          </a:p>
        </p:txBody>
      </p:sp>
      <p:pic>
        <p:nvPicPr>
          <p:cNvPr id="4" name="Picture 3" descr="A picture containing text, newspaper&#10;&#10;Description automatically generated">
            <a:extLst>
              <a:ext uri="{FF2B5EF4-FFF2-40B4-BE49-F238E27FC236}">
                <a16:creationId xmlns:a16="http://schemas.microsoft.com/office/drawing/2014/main" id="{5F51D798-52CD-A74B-AE36-554D64B7C2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6300" y="539750"/>
            <a:ext cx="7899400" cy="577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6208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3E3930A-ABAB-864D-B83D-99A8A2193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20BA8-6E12-4F40-91CE-24B4D21E190D}" type="slidenum">
              <a:rPr lang="en-US" smtClean="0"/>
              <a:t>84</a:t>
            </a:fld>
            <a:endParaRPr lang="en-US"/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FBDF4B9C-6F90-1540-BEAB-A361DAF004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6450" y="654050"/>
            <a:ext cx="8039100" cy="554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18005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465528E-41F1-4D40-B0C6-338AF5C0E1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20BA8-6E12-4F40-91CE-24B4D21E190D}" type="slidenum">
              <a:rPr lang="en-US" smtClean="0"/>
              <a:t>85</a:t>
            </a:fld>
            <a:endParaRPr lang="en-US"/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E0A52743-8AC2-8F44-9DA0-AB5DEFBAA4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7550" y="508000"/>
            <a:ext cx="8216900" cy="584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37944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4940413-3002-7F4E-8D9E-B8E1ED1D24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20BA8-6E12-4F40-91CE-24B4D21E190D}" type="slidenum">
              <a:rPr lang="en-US" smtClean="0"/>
              <a:t>86</a:t>
            </a:fld>
            <a:endParaRPr lang="en-US"/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60D39E52-E31D-2146-B072-97CB1C95AB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647700"/>
            <a:ext cx="8077200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8509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766DD05-BD30-AA42-BC20-0557983679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20BA8-6E12-4F40-91CE-24B4D21E190D}" type="slidenum">
              <a:rPr lang="en-US" smtClean="0"/>
              <a:t>87</a:t>
            </a:fld>
            <a:endParaRPr lang="en-US"/>
          </a:p>
        </p:txBody>
      </p:sp>
      <p:pic>
        <p:nvPicPr>
          <p:cNvPr id="4" name="Picture 3" descr="Text&#10;&#10;Description automatically generated with medium confidence">
            <a:extLst>
              <a:ext uri="{FF2B5EF4-FFF2-40B4-BE49-F238E27FC236}">
                <a16:creationId xmlns:a16="http://schemas.microsoft.com/office/drawing/2014/main" id="{70023350-FC12-2142-8CE7-BF99287033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3750" y="520700"/>
            <a:ext cx="8064500" cy="581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60516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7EB26F-1AAF-BB44-92EB-A7F7409736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20BA8-6E12-4F40-91CE-24B4D21E190D}" type="slidenum">
              <a:rPr lang="en-US" smtClean="0"/>
              <a:t>88</a:t>
            </a:fld>
            <a:endParaRPr lang="en-US"/>
          </a:p>
        </p:txBody>
      </p:sp>
      <p:pic>
        <p:nvPicPr>
          <p:cNvPr id="4" name="Picture 3" descr="Text, letter&#10;&#10;Description automatically generated">
            <a:extLst>
              <a:ext uri="{FF2B5EF4-FFF2-40B4-BE49-F238E27FC236}">
                <a16:creationId xmlns:a16="http://schemas.microsoft.com/office/drawing/2014/main" id="{A91D5B69-3F12-7248-9532-08D4D413FF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7250" y="933450"/>
            <a:ext cx="7937500" cy="499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65288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403AC0A-1854-4942-B78E-F849A7B7A5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20BA8-6E12-4F40-91CE-24B4D21E190D}" type="slidenum">
              <a:rPr lang="en-US" smtClean="0"/>
              <a:t>89</a:t>
            </a:fld>
            <a:endParaRPr lang="en-US"/>
          </a:p>
        </p:txBody>
      </p:sp>
      <p:pic>
        <p:nvPicPr>
          <p:cNvPr id="4" name="Picture 3" descr="Text, letter&#10;&#10;Description automatically generated">
            <a:extLst>
              <a:ext uri="{FF2B5EF4-FFF2-40B4-BE49-F238E27FC236}">
                <a16:creationId xmlns:a16="http://schemas.microsoft.com/office/drawing/2014/main" id="{6F3D253A-2C87-BD47-B1BA-E120A73C51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6600" y="165100"/>
            <a:ext cx="8178800" cy="652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9237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B49507D-1F76-0541-A1FF-947AC383B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20BA8-6E12-4F40-91CE-24B4D21E190D}" type="slidenum">
              <a:rPr lang="en-US" smtClean="0"/>
              <a:t>9</a:t>
            </a:fld>
            <a:endParaRPr lang="en-US"/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4E82B5CE-D652-F44E-A58B-4D31AA2360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1454" y="0"/>
            <a:ext cx="98090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48042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250216F-BCF2-9F41-A21B-3BEC55FC6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20BA8-6E12-4F40-91CE-24B4D21E190D}" type="slidenum">
              <a:rPr lang="en-US" smtClean="0"/>
              <a:t>90</a:t>
            </a:fld>
            <a:endParaRPr lang="en-US"/>
          </a:p>
        </p:txBody>
      </p:sp>
      <p:pic>
        <p:nvPicPr>
          <p:cNvPr id="4" name="Picture 3" descr="Text, letter&#10;&#10;Description automatically generated">
            <a:extLst>
              <a:ext uri="{FF2B5EF4-FFF2-40B4-BE49-F238E27FC236}">
                <a16:creationId xmlns:a16="http://schemas.microsoft.com/office/drawing/2014/main" id="{A36F3B1F-5A42-DB41-8078-CAFD5F1AF7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1850" y="476250"/>
            <a:ext cx="7988300" cy="590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39769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D57BC5F-DDF8-6842-B27A-694811BE29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20BA8-6E12-4F40-91CE-24B4D21E190D}" type="slidenum">
              <a:rPr lang="en-US" smtClean="0"/>
              <a:t>91</a:t>
            </a:fld>
            <a:endParaRPr lang="en-US"/>
          </a:p>
        </p:txBody>
      </p:sp>
      <p:pic>
        <p:nvPicPr>
          <p:cNvPr id="4" name="Picture 3" descr="Text, letter&#10;&#10;Description automatically generated">
            <a:extLst>
              <a:ext uri="{FF2B5EF4-FFF2-40B4-BE49-F238E27FC236}">
                <a16:creationId xmlns:a16="http://schemas.microsoft.com/office/drawing/2014/main" id="{F86A5171-9655-D442-8889-324FD19C61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9300" y="590550"/>
            <a:ext cx="8153400" cy="567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30975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0012369-9FD7-9A47-B980-DA6BDFFCE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20BA8-6E12-4F40-91CE-24B4D21E190D}" type="slidenum">
              <a:rPr lang="en-US" smtClean="0"/>
              <a:t>92</a:t>
            </a:fld>
            <a:endParaRPr lang="en-US"/>
          </a:p>
        </p:txBody>
      </p:sp>
      <p:pic>
        <p:nvPicPr>
          <p:cNvPr id="4" name="Picture 3" descr="Text&#10;&#10;Description automatically generated with medium confidence">
            <a:extLst>
              <a:ext uri="{FF2B5EF4-FFF2-40B4-BE49-F238E27FC236}">
                <a16:creationId xmlns:a16="http://schemas.microsoft.com/office/drawing/2014/main" id="{3C27A596-FC44-F84B-A88D-80CBED157C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3450" y="565150"/>
            <a:ext cx="7785100" cy="572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62080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A4FCB8A-205B-AC48-B351-53A99F0DF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20BA8-6E12-4F40-91CE-24B4D21E190D}" type="slidenum">
              <a:rPr lang="en-US" smtClean="0"/>
              <a:t>93</a:t>
            </a:fld>
            <a:endParaRPr lang="en-US"/>
          </a:p>
        </p:txBody>
      </p:sp>
      <p:pic>
        <p:nvPicPr>
          <p:cNvPr id="4" name="Picture 3" descr="A picture containing text, newspaper&#10;&#10;Description automatically generated">
            <a:extLst>
              <a:ext uri="{FF2B5EF4-FFF2-40B4-BE49-F238E27FC236}">
                <a16:creationId xmlns:a16="http://schemas.microsoft.com/office/drawing/2014/main" id="{9E247572-F24B-CE4B-A79B-5D63F3697A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4700" y="584200"/>
            <a:ext cx="8102600" cy="568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25113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7251B43-9C53-564D-9D8A-21A7D840D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20BA8-6E12-4F40-91CE-24B4D21E190D}" type="slidenum">
              <a:rPr lang="en-US" smtClean="0"/>
              <a:t>94</a:t>
            </a:fld>
            <a:endParaRPr lang="en-US"/>
          </a:p>
        </p:txBody>
      </p:sp>
      <p:pic>
        <p:nvPicPr>
          <p:cNvPr id="4" name="Picture 3" descr="Text, letter&#10;&#10;Description automatically generated">
            <a:extLst>
              <a:ext uri="{FF2B5EF4-FFF2-40B4-BE49-F238E27FC236}">
                <a16:creationId xmlns:a16="http://schemas.microsoft.com/office/drawing/2014/main" id="{D50F1588-1AE6-BB49-9515-5429FC58B6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4850" y="133350"/>
            <a:ext cx="8242300" cy="659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36524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CD3EBAE-8D29-6248-AC03-71936ACDE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20BA8-6E12-4F40-91CE-24B4D21E190D}" type="slidenum">
              <a:rPr lang="en-US" smtClean="0"/>
              <a:t>95</a:t>
            </a:fld>
            <a:endParaRPr lang="en-US"/>
          </a:p>
        </p:txBody>
      </p:sp>
      <p:pic>
        <p:nvPicPr>
          <p:cNvPr id="4" name="Picture 3" descr="Text, letter&#10;&#10;Description automatically generated">
            <a:extLst>
              <a:ext uri="{FF2B5EF4-FFF2-40B4-BE49-F238E27FC236}">
                <a16:creationId xmlns:a16="http://schemas.microsoft.com/office/drawing/2014/main" id="{6C28D48B-D1C6-DD45-A2E3-66090DF165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4700" y="977900"/>
            <a:ext cx="8102600" cy="490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64775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A021C2D-91B3-C548-9C49-F4E1416107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20BA8-6E12-4F40-91CE-24B4D21E190D}" type="slidenum">
              <a:rPr lang="en-US" smtClean="0"/>
              <a:t>96</a:t>
            </a:fld>
            <a:endParaRPr lang="en-US"/>
          </a:p>
        </p:txBody>
      </p:sp>
      <p:pic>
        <p:nvPicPr>
          <p:cNvPr id="4" name="Picture 3" descr="Text, letter&#10;&#10;Description automatically generated">
            <a:extLst>
              <a:ext uri="{FF2B5EF4-FFF2-40B4-BE49-F238E27FC236}">
                <a16:creationId xmlns:a16="http://schemas.microsoft.com/office/drawing/2014/main" id="{100BBC9B-F54D-5945-9EE5-CF33E28ED3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5650" y="692150"/>
            <a:ext cx="8140700" cy="547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56141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E3C392B-1C58-BE44-B0E9-8A5353FC02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20BA8-6E12-4F40-91CE-24B4D21E190D}" type="slidenum">
              <a:rPr lang="en-US" smtClean="0"/>
              <a:t>97</a:t>
            </a:fld>
            <a:endParaRPr lang="en-US"/>
          </a:p>
        </p:txBody>
      </p:sp>
      <p:pic>
        <p:nvPicPr>
          <p:cNvPr id="4" name="Picture 3" descr="Text, letter&#10;&#10;Description automatically generated">
            <a:extLst>
              <a:ext uri="{FF2B5EF4-FFF2-40B4-BE49-F238E27FC236}">
                <a16:creationId xmlns:a16="http://schemas.microsoft.com/office/drawing/2014/main" id="{0F5E7E23-D85F-9641-B5D7-1617C8F39A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8500" y="419100"/>
            <a:ext cx="8255000" cy="601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12640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0BC042-2A58-7248-8930-DA463690A2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20BA8-6E12-4F40-91CE-24B4D21E190D}" type="slidenum">
              <a:rPr lang="en-US" smtClean="0"/>
              <a:t>98</a:t>
            </a:fld>
            <a:endParaRPr lang="en-US"/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4FFEE26D-8DF3-9440-BF70-152D0F9A0E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7250" y="577850"/>
            <a:ext cx="7937500" cy="570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25637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9EA5628-A569-9C42-B585-E4A9126A0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20BA8-6E12-4F40-91CE-24B4D21E190D}" type="slidenum">
              <a:rPr lang="en-US" smtClean="0"/>
              <a:t>99</a:t>
            </a:fld>
            <a:endParaRPr lang="en-US"/>
          </a:p>
        </p:txBody>
      </p:sp>
      <p:pic>
        <p:nvPicPr>
          <p:cNvPr id="4" name="Picture 3" descr="Text, letter&#10;&#10;Description automatically generated">
            <a:extLst>
              <a:ext uri="{FF2B5EF4-FFF2-40B4-BE49-F238E27FC236}">
                <a16:creationId xmlns:a16="http://schemas.microsoft.com/office/drawing/2014/main" id="{44D1D8F5-73C1-4D40-8CAC-DB5338A4E6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2950" y="546100"/>
            <a:ext cx="8166100" cy="576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9983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Документ" ma:contentTypeID="0x010100A465603ABE4C9043B881E97B307DE2DB" ma:contentTypeVersion="2" ma:contentTypeDescription="Створення нового документа." ma:contentTypeScope="" ma:versionID="573eb0eda8049cdf231e88b50dca07ec">
  <xsd:schema xmlns:xsd="http://www.w3.org/2001/XMLSchema" xmlns:xs="http://www.w3.org/2001/XMLSchema" xmlns:p="http://schemas.microsoft.com/office/2006/metadata/properties" xmlns:ns2="f1084f23-cf46-4070-90a2-f21f2c37a0ce" targetNamespace="http://schemas.microsoft.com/office/2006/metadata/properties" ma:root="true" ma:fieldsID="c451d794f8aa06f07441bc1959bc52ae" ns2:_="">
    <xsd:import namespace="f1084f23-cf46-4070-90a2-f21f2c37a0c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1084f23-cf46-4070-90a2-f21f2c37a0c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Тип вмісту"/>
        <xsd:element ref="dc:title" minOccurs="0" maxOccurs="1" ma:index="4" ma:displayName="Заголовок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D3500D8A-5357-4D93-956C-26DEEAB251F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1084f23-cf46-4070-90a2-f21f2c37a0c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ABBAC29-D02B-4D4E-B659-574322AC1B7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74C4AEE-E8F5-4F44-8C80-36EF5460380A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168</TotalTime>
  <Words>122</Words>
  <Application>Microsoft Office PowerPoint</Application>
  <PresentationFormat>Widescreen</PresentationFormat>
  <Paragraphs>122</Paragraphs>
  <Slides>122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122</vt:i4>
      </vt:variant>
    </vt:vector>
  </HeadingPairs>
  <TitlesOfParts>
    <vt:vector size="123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Ярослав Чабанюк</cp:lastModifiedBy>
  <cp:revision>19</cp:revision>
  <dcterms:created xsi:type="dcterms:W3CDTF">2018-03-30T23:34:36Z</dcterms:created>
  <dcterms:modified xsi:type="dcterms:W3CDTF">2022-06-03T16:46:51Z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0x010100A465603ABE4C9043B881E97B307DE2DB</vt:lpwstr>
  </property>
</Properties>
</file>